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4"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embeddedFontLst>
    <p:embeddedFont>
      <p:font typeface="Didact Gothic" panose="020B0604020202020204" charset="0"/>
      <p:regular r:id="rId8"/>
    </p:embeddedFont>
    <p:embeddedFont>
      <p:font typeface="Trebuchet MS" panose="020B0603020202020204" pitchFamily="34" charset="0"/>
      <p:regular r:id="rId9"/>
      <p:bold r:id="rId10"/>
      <p:italic r:id="rId11"/>
      <p:boldItalic r:id="rId12"/>
    </p:embeddedFont>
    <p:embeddedFont>
      <p:font typeface="Chelsea Market" panose="020B0604020202020204" charset="0"/>
      <p:regular r:id="rId13"/>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3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91863752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p:nvPr/>
        </p:nvSpPr>
        <p:spPr>
          <a:xfrm rot="10800000" flipH="1">
            <a:off x="0" y="2056789"/>
            <a:ext cx="9143999" cy="121981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16" name="Shape 16"/>
          <p:cNvSpPr/>
          <p:nvPr/>
        </p:nvSpPr>
        <p:spPr>
          <a:xfrm>
            <a:off x="0" y="0"/>
            <a:ext cx="9144000" cy="21335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17" name="Shape 17"/>
          <p:cNvSpPr txBox="1">
            <a:spLocks noGrp="1"/>
          </p:cNvSpPr>
          <p:nvPr>
            <p:ph type="subTitle" idx="1"/>
          </p:nvPr>
        </p:nvSpPr>
        <p:spPr>
          <a:xfrm rot="-249177">
            <a:off x="1097760" y="3131978"/>
            <a:ext cx="7585015" cy="523986"/>
          </a:xfrm>
          <a:prstGeom prst="rect">
            <a:avLst/>
          </a:prstGeom>
          <a:noFill/>
          <a:ln>
            <a:noFill/>
          </a:ln>
        </p:spPr>
        <p:txBody>
          <a:bodyPr lIns="91425" tIns="91425" rIns="91425" bIns="91425" anchor="ctr" anchorCtr="0"/>
          <a:lstStyle>
            <a:lvl1pPr algn="l" rtl="0">
              <a:spcBef>
                <a:spcPts val="0"/>
              </a:spcBef>
              <a:buClr>
                <a:schemeClr val="lt2"/>
              </a:buClr>
              <a:buSzPct val="100000"/>
              <a:buFont typeface="Trebuchet MS"/>
              <a:buNone/>
              <a:defRPr sz="2000" b="0" i="0" u="none" strike="noStrike" cap="none" baseline="0">
                <a:solidFill>
                  <a:schemeClr val="lt2"/>
                </a:solidFill>
                <a:latin typeface="Trebuchet MS"/>
                <a:ea typeface="Trebuchet MS"/>
                <a:cs typeface="Trebuchet MS"/>
                <a:sym typeface="Trebuchet MS"/>
              </a:defRPr>
            </a:lvl1pPr>
            <a:lvl2pPr algn="l" rtl="0">
              <a:spcBef>
                <a:spcPts val="0"/>
              </a:spcBef>
              <a:buClr>
                <a:schemeClr val="lt2"/>
              </a:buClr>
              <a:buSzPct val="100000"/>
              <a:buFont typeface="Trebuchet MS"/>
              <a:buNone/>
              <a:defRPr sz="2000" b="0" i="0" u="none" strike="noStrike" cap="none" baseline="0">
                <a:solidFill>
                  <a:schemeClr val="lt2"/>
                </a:solidFill>
                <a:latin typeface="Trebuchet MS"/>
                <a:ea typeface="Trebuchet MS"/>
                <a:cs typeface="Trebuchet MS"/>
                <a:sym typeface="Trebuchet MS"/>
              </a:defRPr>
            </a:lvl2pPr>
            <a:lvl3pPr algn="l" rtl="0">
              <a:spcBef>
                <a:spcPts val="0"/>
              </a:spcBef>
              <a:buClr>
                <a:schemeClr val="lt2"/>
              </a:buClr>
              <a:buSzPct val="100000"/>
              <a:buFont typeface="Trebuchet MS"/>
              <a:buNone/>
              <a:defRPr sz="2000" b="0" i="0" u="none" strike="noStrike" cap="none" baseline="0">
                <a:solidFill>
                  <a:schemeClr val="lt2"/>
                </a:solidFill>
                <a:latin typeface="Trebuchet MS"/>
                <a:ea typeface="Trebuchet MS"/>
                <a:cs typeface="Trebuchet MS"/>
                <a:sym typeface="Trebuchet MS"/>
              </a:defRPr>
            </a:lvl3pPr>
            <a:lvl4pPr algn="l" rtl="0">
              <a:spcBef>
                <a:spcPts val="0"/>
              </a:spcBef>
              <a:buClr>
                <a:schemeClr val="lt2"/>
              </a:buClr>
              <a:buSzPct val="100000"/>
              <a:buFont typeface="Trebuchet MS"/>
              <a:buNone/>
              <a:defRPr sz="2000" b="0" i="0" u="none" strike="noStrike" cap="none" baseline="0">
                <a:solidFill>
                  <a:schemeClr val="lt2"/>
                </a:solidFill>
                <a:latin typeface="Trebuchet MS"/>
                <a:ea typeface="Trebuchet MS"/>
                <a:cs typeface="Trebuchet MS"/>
                <a:sym typeface="Trebuchet MS"/>
              </a:defRPr>
            </a:lvl4pPr>
            <a:lvl5pPr algn="l" rtl="0">
              <a:spcBef>
                <a:spcPts val="0"/>
              </a:spcBef>
              <a:buClr>
                <a:schemeClr val="lt2"/>
              </a:buClr>
              <a:buSzPct val="100000"/>
              <a:buFont typeface="Trebuchet MS"/>
              <a:buNone/>
              <a:defRPr sz="2000" b="0" i="0" u="none" strike="noStrike" cap="none" baseline="0">
                <a:solidFill>
                  <a:schemeClr val="lt2"/>
                </a:solidFill>
                <a:latin typeface="Trebuchet MS"/>
                <a:ea typeface="Trebuchet MS"/>
                <a:cs typeface="Trebuchet MS"/>
                <a:sym typeface="Trebuchet MS"/>
              </a:defRPr>
            </a:lvl5pPr>
            <a:lvl6pPr algn="l" rtl="0">
              <a:spcBef>
                <a:spcPts val="0"/>
              </a:spcBef>
              <a:buClr>
                <a:schemeClr val="lt2"/>
              </a:buClr>
              <a:buSzPct val="100000"/>
              <a:buFont typeface="Trebuchet MS"/>
              <a:buNone/>
              <a:defRPr sz="2000" b="0" i="0" u="none" strike="noStrike" cap="none" baseline="0">
                <a:solidFill>
                  <a:schemeClr val="lt2"/>
                </a:solidFill>
                <a:latin typeface="Trebuchet MS"/>
                <a:ea typeface="Trebuchet MS"/>
                <a:cs typeface="Trebuchet MS"/>
                <a:sym typeface="Trebuchet MS"/>
              </a:defRPr>
            </a:lvl6pPr>
            <a:lvl7pPr algn="l" rtl="0">
              <a:spcBef>
                <a:spcPts val="0"/>
              </a:spcBef>
              <a:buClr>
                <a:schemeClr val="lt2"/>
              </a:buClr>
              <a:buSzPct val="100000"/>
              <a:buFont typeface="Trebuchet MS"/>
              <a:buNone/>
              <a:defRPr sz="2000" b="0" i="0" u="none" strike="noStrike" cap="none" baseline="0">
                <a:solidFill>
                  <a:schemeClr val="lt2"/>
                </a:solidFill>
                <a:latin typeface="Trebuchet MS"/>
                <a:ea typeface="Trebuchet MS"/>
                <a:cs typeface="Trebuchet MS"/>
                <a:sym typeface="Trebuchet MS"/>
              </a:defRPr>
            </a:lvl7pPr>
            <a:lvl8pPr algn="l" rtl="0">
              <a:spcBef>
                <a:spcPts val="0"/>
              </a:spcBef>
              <a:buClr>
                <a:schemeClr val="lt2"/>
              </a:buClr>
              <a:buSzPct val="100000"/>
              <a:buFont typeface="Trebuchet MS"/>
              <a:buNone/>
              <a:defRPr sz="2000" b="0" i="0" u="none" strike="noStrike" cap="none" baseline="0">
                <a:solidFill>
                  <a:schemeClr val="lt2"/>
                </a:solidFill>
                <a:latin typeface="Trebuchet MS"/>
                <a:ea typeface="Trebuchet MS"/>
                <a:cs typeface="Trebuchet MS"/>
                <a:sym typeface="Trebuchet MS"/>
              </a:defRPr>
            </a:lvl8pPr>
            <a:lvl9pPr algn="l" rtl="0">
              <a:spcBef>
                <a:spcPts val="0"/>
              </a:spcBef>
              <a:buClr>
                <a:schemeClr val="lt2"/>
              </a:buClr>
              <a:buSzPct val="100000"/>
              <a:buFont typeface="Trebuchet MS"/>
              <a:buNone/>
              <a:defRPr sz="2000" b="0" i="0" u="none" strike="noStrike" cap="none" baseline="0">
                <a:solidFill>
                  <a:schemeClr val="lt2"/>
                </a:solidFill>
                <a:latin typeface="Trebuchet MS"/>
                <a:ea typeface="Trebuchet MS"/>
                <a:cs typeface="Trebuchet MS"/>
                <a:sym typeface="Trebuchet MS"/>
              </a:defRPr>
            </a:lvl9pPr>
          </a:lstStyle>
          <a:p>
            <a:endParaRPr/>
          </a:p>
        </p:txBody>
      </p:sp>
      <p:sp>
        <p:nvSpPr>
          <p:cNvPr id="18" name="Shape 18"/>
          <p:cNvSpPr/>
          <p:nvPr/>
        </p:nvSpPr>
        <p:spPr>
          <a:xfrm rot="-240127">
            <a:off x="472191" y="2455229"/>
            <a:ext cx="498615" cy="448686"/>
          </a:xfrm>
          <a:prstGeom prst="star4">
            <a:avLst>
              <a:gd name="adj" fmla="val 20046"/>
            </a:avLst>
          </a:prstGeom>
          <a:solidFill>
            <a:schemeClr val="accent1"/>
          </a:solidFill>
          <a:ln>
            <a:noFill/>
          </a:ln>
        </p:spPr>
        <p:txBody>
          <a:bodyPr lIns="91425" tIns="45700" rIns="91425" bIns="45700" anchor="ctr" anchorCtr="0">
            <a:noAutofit/>
          </a:bodyPr>
          <a:lstStyle/>
          <a:p>
            <a:pPr>
              <a:spcBef>
                <a:spcPts val="0"/>
              </a:spcBef>
              <a:buNone/>
            </a:pPr>
            <a:endParaRPr/>
          </a:p>
        </p:txBody>
      </p:sp>
      <p:sp>
        <p:nvSpPr>
          <p:cNvPr id="19" name="Shape 19"/>
          <p:cNvSpPr txBox="1">
            <a:spLocks noGrp="1"/>
          </p:cNvSpPr>
          <p:nvPr>
            <p:ph type="ctrTitle"/>
          </p:nvPr>
        </p:nvSpPr>
        <p:spPr>
          <a:xfrm rot="-244891">
            <a:off x="1031293" y="1341541"/>
            <a:ext cx="7772311" cy="1421100"/>
          </a:xfrm>
          <a:prstGeom prst="rect">
            <a:avLst/>
          </a:prstGeom>
          <a:noFill/>
          <a:ln>
            <a:noFill/>
          </a:ln>
        </p:spPr>
        <p:txBody>
          <a:bodyPr lIns="91425" tIns="91425" rIns="91425" bIns="91425" anchor="b" anchorCtr="0"/>
          <a:lstStyle>
            <a:lvl1pPr algn="l"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1pPr>
            <a:lvl2pPr algn="l"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2pPr>
            <a:lvl3pPr algn="l"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3pPr>
            <a:lvl4pPr algn="l"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4pPr>
            <a:lvl5pPr algn="l"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5pPr>
            <a:lvl6pPr algn="l"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6pPr>
            <a:lvl7pPr algn="l"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7pPr>
            <a:lvl8pPr algn="l"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8pPr>
            <a:lvl9pPr algn="l"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9pPr>
          </a:lstStyle>
          <a:p>
            <a:endParaRPr/>
          </a:p>
        </p:txBody>
      </p:sp>
      <p:sp>
        <p:nvSpPr>
          <p:cNvPr id="20" name="Shape 20"/>
          <p:cNvSpPr/>
          <p:nvPr/>
        </p:nvSpPr>
        <p:spPr>
          <a:xfrm flipH="1">
            <a:off x="0" y="3511296"/>
            <a:ext cx="9143999" cy="3351847"/>
          </a:xfrm>
          <a:custGeom>
            <a:avLst/>
            <a:gdLst/>
            <a:ahLst/>
            <a:cxnLst/>
            <a:rect l="0" t="0" r="0" b="0"/>
            <a:pathLst>
              <a:path w="9144000" h="3429000" extrusionOk="0">
                <a:moveTo>
                  <a:pt x="0" y="0"/>
                </a:moveTo>
                <a:lnTo>
                  <a:pt x="0" y="762000"/>
                </a:lnTo>
                <a:lnTo>
                  <a:pt x="0" y="3429000"/>
                </a:lnTo>
                <a:lnTo>
                  <a:pt x="9144000" y="3429000"/>
                </a:lnTo>
                <a:lnTo>
                  <a:pt x="9144000" y="762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21" name="Shape 21"/>
          <p:cNvSpPr/>
          <p:nvPr/>
        </p:nvSpPr>
        <p:spPr>
          <a:xfrm rot="-283855">
            <a:off x="915995" y="3829088"/>
            <a:ext cx="6019909" cy="288076"/>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2"/>
        <p:cNvGrpSpPr/>
        <p:nvPr/>
      </p:nvGrpSpPr>
      <p:grpSpPr>
        <a:xfrm>
          <a:off x="0" y="0"/>
          <a:ext cx="0" cy="0"/>
          <a:chOff x="0" y="0"/>
          <a:chExt cx="0" cy="0"/>
        </a:xfrm>
      </p:grpSpPr>
      <p:sp>
        <p:nvSpPr>
          <p:cNvPr id="23" name="Shape 23"/>
          <p:cNvSpPr/>
          <p:nvPr/>
        </p:nvSpPr>
        <p:spPr>
          <a:xfrm flipH="1">
            <a:off x="0" y="6248400"/>
            <a:ext cx="9143999" cy="532447"/>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24" name="Shape 24"/>
          <p:cNvSpPr/>
          <p:nvPr/>
        </p:nvSpPr>
        <p:spPr>
          <a:xfrm rot="-120272">
            <a:off x="918043" y="6170451"/>
            <a:ext cx="7396425" cy="294012"/>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25" name="Shape 25"/>
          <p:cNvSpPr/>
          <p:nvPr/>
        </p:nvSpPr>
        <p:spPr>
          <a:xfrm rot="10800000" flipH="1">
            <a:off x="0" y="-937"/>
            <a:ext cx="9143999" cy="1448737"/>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26" name="Shape 26"/>
          <p:cNvSpPr/>
          <p:nvPr/>
        </p:nvSpPr>
        <p:spPr>
          <a:xfrm rot="10800000" flipH="1">
            <a:off x="0" y="0"/>
            <a:ext cx="9143999" cy="136673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27" name="Shape 27"/>
          <p:cNvSpPr/>
          <p:nvPr/>
        </p:nvSpPr>
        <p:spPr>
          <a:xfrm flipH="1">
            <a:off x="0" y="6327648"/>
            <a:ext cx="9143999" cy="532447"/>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28" name="Shape 28"/>
          <p:cNvSpPr txBox="1">
            <a:spLocks noGrp="1"/>
          </p:cNvSpPr>
          <p:nvPr>
            <p:ph type="title"/>
          </p:nvPr>
        </p:nvSpPr>
        <p:spPr>
          <a:xfrm rot="-303792">
            <a:off x="1177343" y="-19952"/>
            <a:ext cx="8229612" cy="1142953"/>
          </a:xfrm>
          <a:prstGeom prst="rect">
            <a:avLst/>
          </a:prstGeom>
          <a:noFill/>
          <a:ln>
            <a:noFill/>
          </a:ln>
        </p:spPr>
        <p:txBody>
          <a:bodyPr lIns="91425" tIns="91425" rIns="91425" bIns="91425" anchor="ctr" anchorCtr="0"/>
          <a:lstStyle>
            <a:lvl1pPr rtl="0">
              <a:spcBef>
                <a:spcPts val="0"/>
              </a:spcBef>
              <a:defRPr>
                <a:solidFill>
                  <a:schemeClr val="lt1"/>
                </a:solidFill>
              </a:defRPr>
            </a:lvl1pPr>
            <a:lvl2pPr rtl="0">
              <a:spcBef>
                <a:spcPts val="0"/>
              </a:spcBef>
              <a:defRPr>
                <a:solidFill>
                  <a:schemeClr val="lt1"/>
                </a:solidFill>
              </a:defRPr>
            </a:lvl2pPr>
            <a:lvl3pPr rtl="0">
              <a:spcBef>
                <a:spcPts val="0"/>
              </a:spcBef>
              <a:defRPr>
                <a:solidFill>
                  <a:schemeClr val="lt1"/>
                </a:solidFill>
              </a:defRPr>
            </a:lvl3pPr>
            <a:lvl4pPr rtl="0">
              <a:spcBef>
                <a:spcPts val="0"/>
              </a:spcBef>
              <a:defRPr>
                <a:solidFill>
                  <a:schemeClr val="lt1"/>
                </a:solidFill>
              </a:defRPr>
            </a:lvl4pPr>
            <a:lvl5pPr rtl="0">
              <a:spcBef>
                <a:spcPts val="0"/>
              </a:spcBef>
              <a:defRPr>
                <a:solidFill>
                  <a:schemeClr val="lt1"/>
                </a:solidFill>
              </a:defRPr>
            </a:lvl5pPr>
            <a:lvl6pPr rtl="0">
              <a:spcBef>
                <a:spcPts val="0"/>
              </a:spcBef>
              <a:defRPr>
                <a:solidFill>
                  <a:schemeClr val="lt1"/>
                </a:solidFill>
              </a:defRPr>
            </a:lvl6pPr>
            <a:lvl7pPr rtl="0">
              <a:spcBef>
                <a:spcPts val="0"/>
              </a:spcBef>
              <a:defRPr>
                <a:solidFill>
                  <a:schemeClr val="lt1"/>
                </a:solidFill>
              </a:defRPr>
            </a:lvl7pPr>
            <a:lvl8pPr rtl="0">
              <a:spcBef>
                <a:spcPts val="0"/>
              </a:spcBef>
              <a:defRPr>
                <a:solidFill>
                  <a:schemeClr val="lt1"/>
                </a:solidFill>
              </a:defRPr>
            </a:lvl8pPr>
            <a:lvl9pPr rtl="0">
              <a:spcBef>
                <a:spcPts val="0"/>
              </a:spcBef>
              <a:defRPr>
                <a:solidFill>
                  <a:schemeClr val="lt1"/>
                </a:solidFill>
              </a:defRPr>
            </a:lvl9pPr>
          </a:lstStyle>
          <a:p>
            <a:endParaRPr/>
          </a:p>
        </p:txBody>
      </p:sp>
      <p:sp>
        <p:nvSpPr>
          <p:cNvPr id="29" name="Shape 29"/>
          <p:cNvSpPr/>
          <p:nvPr/>
        </p:nvSpPr>
        <p:spPr>
          <a:xfrm rot="-240127">
            <a:off x="700792" y="702629"/>
            <a:ext cx="498615" cy="448686"/>
          </a:xfrm>
          <a:prstGeom prst="star4">
            <a:avLst>
              <a:gd name="adj" fmla="val 20046"/>
            </a:avLst>
          </a:prstGeom>
          <a:solidFill>
            <a:schemeClr val="accent1"/>
          </a:solidFill>
          <a:ln>
            <a:noFill/>
          </a:ln>
        </p:spPr>
        <p:txBody>
          <a:bodyPr lIns="91425" tIns="45700" rIns="91425" bIns="45700" anchor="ctr" anchorCtr="0">
            <a:noAutofit/>
          </a:bodyPr>
          <a:lstStyle/>
          <a:p>
            <a:pPr>
              <a:spcBef>
                <a:spcPts val="0"/>
              </a:spcBef>
              <a:buNone/>
            </a:pPr>
            <a:endParaRPr/>
          </a:p>
        </p:txBody>
      </p:sp>
      <p:sp>
        <p:nvSpPr>
          <p:cNvPr id="30" name="Shape 30"/>
          <p:cNvSpPr/>
          <p:nvPr/>
        </p:nvSpPr>
        <p:spPr>
          <a:xfrm rot="-120272">
            <a:off x="915325" y="6289621"/>
            <a:ext cx="7396425" cy="316143"/>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31" name="Shape 31"/>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algn="l" rtl="0">
              <a:lnSpc>
                <a:spcPct val="100000"/>
              </a:lnSpc>
              <a:spcBef>
                <a:spcPts val="600"/>
              </a:spcBef>
              <a:spcAft>
                <a:spcPts val="0"/>
              </a:spcAft>
              <a:defRPr sz="3000">
                <a:solidFill>
                  <a:schemeClr val="lt2"/>
                </a:solidFill>
                <a:latin typeface="Trebuchet MS"/>
                <a:ea typeface="Trebuchet MS"/>
                <a:cs typeface="Trebuchet MS"/>
                <a:sym typeface="Trebuchet MS"/>
              </a:defRPr>
            </a:lvl1pPr>
            <a:lvl2pPr algn="l" rtl="0">
              <a:lnSpc>
                <a:spcPct val="100000"/>
              </a:lnSpc>
              <a:spcBef>
                <a:spcPts val="480"/>
              </a:spcBef>
              <a:spcAft>
                <a:spcPts val="0"/>
              </a:spcAft>
              <a:defRPr sz="2400">
                <a:solidFill>
                  <a:schemeClr val="lt2"/>
                </a:solidFill>
                <a:latin typeface="Trebuchet MS"/>
                <a:ea typeface="Trebuchet MS"/>
                <a:cs typeface="Trebuchet MS"/>
                <a:sym typeface="Trebuchet MS"/>
              </a:defRPr>
            </a:lvl2pPr>
            <a:lvl3pPr algn="l" rtl="0">
              <a:lnSpc>
                <a:spcPct val="100000"/>
              </a:lnSpc>
              <a:spcBef>
                <a:spcPts val="480"/>
              </a:spcBef>
              <a:spcAft>
                <a:spcPts val="0"/>
              </a:spcAft>
              <a:defRPr sz="2400">
                <a:solidFill>
                  <a:schemeClr val="lt2"/>
                </a:solidFill>
                <a:latin typeface="Trebuchet MS"/>
                <a:ea typeface="Trebuchet MS"/>
                <a:cs typeface="Trebuchet MS"/>
                <a:sym typeface="Trebuchet MS"/>
              </a:defRPr>
            </a:lvl3pPr>
            <a:lvl4pPr algn="l" rtl="0">
              <a:lnSpc>
                <a:spcPct val="100000"/>
              </a:lnSpc>
              <a:spcBef>
                <a:spcPts val="360"/>
              </a:spcBef>
              <a:spcAft>
                <a:spcPts val="0"/>
              </a:spcAft>
              <a:defRPr sz="1800">
                <a:solidFill>
                  <a:schemeClr val="lt2"/>
                </a:solidFill>
                <a:latin typeface="Trebuchet MS"/>
                <a:ea typeface="Trebuchet MS"/>
                <a:cs typeface="Trebuchet MS"/>
                <a:sym typeface="Trebuchet MS"/>
              </a:defRPr>
            </a:lvl4pPr>
            <a:lvl5pPr algn="l" rtl="0">
              <a:lnSpc>
                <a:spcPct val="100000"/>
              </a:lnSpc>
              <a:spcBef>
                <a:spcPts val="360"/>
              </a:spcBef>
              <a:spcAft>
                <a:spcPts val="0"/>
              </a:spcAft>
              <a:defRPr sz="1800">
                <a:solidFill>
                  <a:schemeClr val="lt2"/>
                </a:solidFill>
                <a:latin typeface="Trebuchet MS"/>
                <a:ea typeface="Trebuchet MS"/>
                <a:cs typeface="Trebuchet MS"/>
                <a:sym typeface="Trebuchet MS"/>
              </a:defRPr>
            </a:lvl5pPr>
            <a:lvl6pPr rtl="0">
              <a:spcBef>
                <a:spcPts val="0"/>
              </a:spcBef>
              <a:defRPr sz="1800" baseline="0">
                <a:solidFill>
                  <a:schemeClr val="lt2"/>
                </a:solidFill>
                <a:latin typeface="Trebuchet MS"/>
                <a:ea typeface="Trebuchet MS"/>
                <a:cs typeface="Trebuchet MS"/>
                <a:sym typeface="Trebuchet MS"/>
              </a:defRPr>
            </a:lvl6pPr>
            <a:lvl7pPr rtl="0">
              <a:spcBef>
                <a:spcPts val="0"/>
              </a:spcBef>
              <a:defRPr sz="1800" baseline="0">
                <a:solidFill>
                  <a:schemeClr val="lt2"/>
                </a:solidFill>
                <a:latin typeface="Trebuchet MS"/>
                <a:ea typeface="Trebuchet MS"/>
                <a:cs typeface="Trebuchet MS"/>
                <a:sym typeface="Trebuchet MS"/>
              </a:defRPr>
            </a:lvl7pPr>
            <a:lvl8pPr rtl="0">
              <a:spcBef>
                <a:spcPts val="0"/>
              </a:spcBef>
              <a:defRPr sz="1800" baseline="0">
                <a:solidFill>
                  <a:schemeClr val="lt2"/>
                </a:solidFill>
                <a:latin typeface="Trebuchet MS"/>
                <a:ea typeface="Trebuchet MS"/>
                <a:cs typeface="Trebuchet MS"/>
                <a:sym typeface="Trebuchet MS"/>
              </a:defRPr>
            </a:lvl8pPr>
            <a:lvl9pPr rtl="0">
              <a:spcBef>
                <a:spcPts val="0"/>
              </a:spcBef>
              <a:defRPr sz="1800" baseline="0">
                <a:solidFill>
                  <a:schemeClr val="lt2"/>
                </a:solidFill>
                <a:latin typeface="Trebuchet MS"/>
                <a:ea typeface="Trebuchet MS"/>
                <a:cs typeface="Trebuchet MS"/>
                <a:sym typeface="Trebuchet MS"/>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2"/>
        <p:cNvGrpSpPr/>
        <p:nvPr/>
      </p:nvGrpSpPr>
      <p:grpSpPr>
        <a:xfrm>
          <a:off x="0" y="0"/>
          <a:ext cx="0" cy="0"/>
          <a:chOff x="0" y="0"/>
          <a:chExt cx="0" cy="0"/>
        </a:xfrm>
      </p:grpSpPr>
      <p:sp>
        <p:nvSpPr>
          <p:cNvPr id="33" name="Shape 33"/>
          <p:cNvSpPr/>
          <p:nvPr/>
        </p:nvSpPr>
        <p:spPr>
          <a:xfrm flipH="1">
            <a:off x="0" y="6248400"/>
            <a:ext cx="9143999" cy="532447"/>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34" name="Shape 34"/>
          <p:cNvSpPr/>
          <p:nvPr/>
        </p:nvSpPr>
        <p:spPr>
          <a:xfrm rot="-120272">
            <a:off x="918043" y="6170451"/>
            <a:ext cx="7396425" cy="294012"/>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35" name="Shape 35"/>
          <p:cNvSpPr/>
          <p:nvPr/>
        </p:nvSpPr>
        <p:spPr>
          <a:xfrm rot="10800000" flipH="1">
            <a:off x="0" y="-937"/>
            <a:ext cx="9143999" cy="1448737"/>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36" name="Shape 36"/>
          <p:cNvSpPr/>
          <p:nvPr/>
        </p:nvSpPr>
        <p:spPr>
          <a:xfrm rot="10800000" flipH="1">
            <a:off x="0" y="0"/>
            <a:ext cx="9143999" cy="136673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37" name="Shape 37"/>
          <p:cNvSpPr/>
          <p:nvPr/>
        </p:nvSpPr>
        <p:spPr>
          <a:xfrm rot="-240127">
            <a:off x="700792" y="702629"/>
            <a:ext cx="498615" cy="448686"/>
          </a:xfrm>
          <a:prstGeom prst="star4">
            <a:avLst>
              <a:gd name="adj" fmla="val 20046"/>
            </a:avLst>
          </a:prstGeom>
          <a:solidFill>
            <a:schemeClr val="accent1"/>
          </a:solidFill>
          <a:ln>
            <a:noFill/>
          </a:ln>
        </p:spPr>
        <p:txBody>
          <a:bodyPr lIns="91425" tIns="45700" rIns="91425" bIns="45700" anchor="ctr" anchorCtr="0">
            <a:noAutofit/>
          </a:bodyPr>
          <a:lstStyle/>
          <a:p>
            <a:pPr>
              <a:spcBef>
                <a:spcPts val="0"/>
              </a:spcBef>
              <a:buNone/>
            </a:pPr>
            <a:endParaRPr/>
          </a:p>
        </p:txBody>
      </p:sp>
      <p:sp>
        <p:nvSpPr>
          <p:cNvPr id="38" name="Shape 38"/>
          <p:cNvSpPr txBox="1">
            <a:spLocks noGrp="1"/>
          </p:cNvSpPr>
          <p:nvPr>
            <p:ph type="title"/>
          </p:nvPr>
        </p:nvSpPr>
        <p:spPr>
          <a:xfrm rot="-303792">
            <a:off x="1177343" y="-19952"/>
            <a:ext cx="8229612" cy="1142953"/>
          </a:xfrm>
          <a:prstGeom prst="rect">
            <a:avLst/>
          </a:prstGeom>
          <a:noFill/>
          <a:ln>
            <a:noFill/>
          </a:ln>
        </p:spPr>
        <p:txBody>
          <a:bodyPr lIns="91425" tIns="91425" rIns="91425" bIns="91425" anchor="ctr" anchorCtr="0"/>
          <a:lstStyle>
            <a:lvl1pPr rtl="0">
              <a:spcBef>
                <a:spcPts val="0"/>
              </a:spcBef>
              <a:defRPr>
                <a:solidFill>
                  <a:schemeClr val="lt1"/>
                </a:solidFill>
              </a:defRPr>
            </a:lvl1pPr>
            <a:lvl2pPr rtl="0">
              <a:spcBef>
                <a:spcPts val="0"/>
              </a:spcBef>
              <a:defRPr>
                <a:solidFill>
                  <a:schemeClr val="lt1"/>
                </a:solidFill>
              </a:defRPr>
            </a:lvl2pPr>
            <a:lvl3pPr rtl="0">
              <a:spcBef>
                <a:spcPts val="0"/>
              </a:spcBef>
              <a:defRPr>
                <a:solidFill>
                  <a:schemeClr val="lt1"/>
                </a:solidFill>
              </a:defRPr>
            </a:lvl3pPr>
            <a:lvl4pPr rtl="0">
              <a:spcBef>
                <a:spcPts val="0"/>
              </a:spcBef>
              <a:defRPr>
                <a:solidFill>
                  <a:schemeClr val="lt1"/>
                </a:solidFill>
              </a:defRPr>
            </a:lvl4pPr>
            <a:lvl5pPr rtl="0">
              <a:spcBef>
                <a:spcPts val="0"/>
              </a:spcBef>
              <a:defRPr>
                <a:solidFill>
                  <a:schemeClr val="lt1"/>
                </a:solidFill>
              </a:defRPr>
            </a:lvl5pPr>
            <a:lvl6pPr rtl="0">
              <a:spcBef>
                <a:spcPts val="0"/>
              </a:spcBef>
              <a:defRPr>
                <a:solidFill>
                  <a:schemeClr val="lt1"/>
                </a:solidFill>
              </a:defRPr>
            </a:lvl6pPr>
            <a:lvl7pPr rtl="0">
              <a:spcBef>
                <a:spcPts val="0"/>
              </a:spcBef>
              <a:defRPr>
                <a:solidFill>
                  <a:schemeClr val="lt1"/>
                </a:solidFill>
              </a:defRPr>
            </a:lvl7pPr>
            <a:lvl8pPr rtl="0">
              <a:spcBef>
                <a:spcPts val="0"/>
              </a:spcBef>
              <a:defRPr>
                <a:solidFill>
                  <a:schemeClr val="lt1"/>
                </a:solidFill>
              </a:defRPr>
            </a:lvl8pPr>
            <a:lvl9pPr rtl="0">
              <a:spcBef>
                <a:spcPts val="0"/>
              </a:spcBef>
              <a:defRPr>
                <a:solidFill>
                  <a:schemeClr val="lt1"/>
                </a:solidFill>
              </a:defRPr>
            </a:lvl9pPr>
          </a:lstStyle>
          <a:p>
            <a:endParaRPr/>
          </a:p>
        </p:txBody>
      </p:sp>
      <p:sp>
        <p:nvSpPr>
          <p:cNvPr id="39" name="Shape 39"/>
          <p:cNvSpPr/>
          <p:nvPr/>
        </p:nvSpPr>
        <p:spPr>
          <a:xfrm rot="-120272">
            <a:off x="915325" y="6289621"/>
            <a:ext cx="7396425" cy="316143"/>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40" name="Shape 40"/>
          <p:cNvSpPr txBox="1">
            <a:spLocks noGrp="1"/>
          </p:cNvSpPr>
          <p:nvPr>
            <p:ph type="body" idx="1"/>
          </p:nvPr>
        </p:nvSpPr>
        <p:spPr>
          <a:xfrm>
            <a:off x="457200" y="1600200"/>
            <a:ext cx="4038599" cy="4526100"/>
          </a:xfrm>
          <a:prstGeom prst="rect">
            <a:avLst/>
          </a:prstGeom>
          <a:noFill/>
          <a:ln>
            <a:noFill/>
          </a:ln>
        </p:spPr>
        <p:txBody>
          <a:bodyPr lIns="91425" tIns="91425" rIns="91425" bIns="91425" anchor="t" anchorCtr="0"/>
          <a:lstStyle>
            <a:lvl1pPr rtl="0">
              <a:spcBef>
                <a:spcPts val="0"/>
              </a:spcBef>
              <a:defRPr sz="3000">
                <a:solidFill>
                  <a:schemeClr val="lt2"/>
                </a:solidFill>
              </a:defRPr>
            </a:lvl1pPr>
            <a:lvl2pPr rtl="0">
              <a:spcBef>
                <a:spcPts val="0"/>
              </a:spcBef>
              <a:defRPr sz="2400">
                <a:solidFill>
                  <a:schemeClr val="lt2"/>
                </a:solidFill>
              </a:defRPr>
            </a:lvl2pPr>
            <a:lvl3pPr rtl="0">
              <a:spcBef>
                <a:spcPts val="0"/>
              </a:spcBef>
              <a:defRPr sz="2400">
                <a:solidFill>
                  <a:schemeClr val="lt2"/>
                </a:solidFill>
              </a:defRPr>
            </a:lvl3pPr>
            <a:lvl4pPr rtl="0">
              <a:spcBef>
                <a:spcPts val="0"/>
              </a:spcBef>
              <a:defRPr sz="1800">
                <a:solidFill>
                  <a:schemeClr val="lt2"/>
                </a:solidFill>
              </a:defRPr>
            </a:lvl4pPr>
            <a:lvl5pPr rtl="0">
              <a:spcBef>
                <a:spcPts val="0"/>
              </a:spcBef>
              <a:defRPr sz="1800">
                <a:solidFill>
                  <a:schemeClr val="lt2"/>
                </a:solidFill>
              </a:defRPr>
            </a:lvl5pPr>
            <a:lvl6pPr rtl="0">
              <a:spcBef>
                <a:spcPts val="0"/>
              </a:spcBef>
              <a:defRPr sz="1800" baseline="0">
                <a:solidFill>
                  <a:schemeClr val="lt2"/>
                </a:solidFill>
              </a:defRPr>
            </a:lvl6pPr>
            <a:lvl7pPr rtl="0">
              <a:spcBef>
                <a:spcPts val="0"/>
              </a:spcBef>
              <a:defRPr sz="1800" baseline="0">
                <a:solidFill>
                  <a:schemeClr val="lt2"/>
                </a:solidFill>
              </a:defRPr>
            </a:lvl7pPr>
            <a:lvl8pPr rtl="0">
              <a:spcBef>
                <a:spcPts val="0"/>
              </a:spcBef>
              <a:defRPr sz="1800" baseline="0">
                <a:solidFill>
                  <a:schemeClr val="lt2"/>
                </a:solidFill>
              </a:defRPr>
            </a:lvl8pPr>
            <a:lvl9pPr rtl="0">
              <a:spcBef>
                <a:spcPts val="0"/>
              </a:spcBef>
              <a:buSzPct val="100000"/>
              <a:buFont typeface="Trebuchet MS"/>
              <a:buNone/>
              <a:defRPr sz="1800"/>
            </a:lvl9pPr>
          </a:lstStyle>
          <a:p>
            <a:endParaRPr/>
          </a:p>
        </p:txBody>
      </p:sp>
      <p:sp>
        <p:nvSpPr>
          <p:cNvPr id="41" name="Shape 41"/>
          <p:cNvSpPr txBox="1">
            <a:spLocks noGrp="1"/>
          </p:cNvSpPr>
          <p:nvPr>
            <p:ph type="body" idx="2"/>
          </p:nvPr>
        </p:nvSpPr>
        <p:spPr>
          <a:xfrm>
            <a:off x="4648200" y="1600200"/>
            <a:ext cx="4038599" cy="4526100"/>
          </a:xfrm>
          <a:prstGeom prst="rect">
            <a:avLst/>
          </a:prstGeom>
          <a:noFill/>
          <a:ln>
            <a:noFill/>
          </a:ln>
        </p:spPr>
        <p:txBody>
          <a:bodyPr lIns="91425" tIns="91425" rIns="91425" bIns="91425" anchor="t" anchorCtr="0"/>
          <a:lstStyle>
            <a:lvl1pPr rtl="0">
              <a:spcBef>
                <a:spcPts val="0"/>
              </a:spcBef>
              <a:defRPr sz="3000">
                <a:solidFill>
                  <a:schemeClr val="lt2"/>
                </a:solidFill>
              </a:defRPr>
            </a:lvl1pPr>
            <a:lvl2pPr rtl="0">
              <a:spcBef>
                <a:spcPts val="0"/>
              </a:spcBef>
              <a:defRPr sz="2400">
                <a:solidFill>
                  <a:schemeClr val="lt2"/>
                </a:solidFill>
              </a:defRPr>
            </a:lvl2pPr>
            <a:lvl3pPr rtl="0">
              <a:spcBef>
                <a:spcPts val="0"/>
              </a:spcBef>
              <a:defRPr sz="2400">
                <a:solidFill>
                  <a:schemeClr val="lt2"/>
                </a:solidFill>
              </a:defRPr>
            </a:lvl3pPr>
            <a:lvl4pPr rtl="0">
              <a:spcBef>
                <a:spcPts val="0"/>
              </a:spcBef>
              <a:defRPr sz="1800">
                <a:solidFill>
                  <a:schemeClr val="lt2"/>
                </a:solidFill>
              </a:defRPr>
            </a:lvl4pPr>
            <a:lvl5pPr rtl="0">
              <a:spcBef>
                <a:spcPts val="0"/>
              </a:spcBef>
              <a:defRPr sz="1800">
                <a:solidFill>
                  <a:schemeClr val="lt2"/>
                </a:solidFill>
              </a:defRPr>
            </a:lvl5pPr>
            <a:lvl6pPr rtl="0">
              <a:spcBef>
                <a:spcPts val="0"/>
              </a:spcBef>
              <a:defRPr sz="1800" baseline="0">
                <a:solidFill>
                  <a:schemeClr val="lt2"/>
                </a:solidFill>
              </a:defRPr>
            </a:lvl6pPr>
            <a:lvl7pPr rtl="0">
              <a:spcBef>
                <a:spcPts val="0"/>
              </a:spcBef>
              <a:defRPr sz="1800" baseline="0">
                <a:solidFill>
                  <a:schemeClr val="lt2"/>
                </a:solidFill>
              </a:defRPr>
            </a:lvl7pPr>
            <a:lvl8pPr rtl="0">
              <a:spcBef>
                <a:spcPts val="0"/>
              </a:spcBef>
              <a:defRPr sz="1800" baseline="0">
                <a:solidFill>
                  <a:schemeClr val="lt2"/>
                </a:solidFill>
              </a:defRPr>
            </a:lvl8pPr>
            <a:lvl9pPr rtl="0">
              <a:spcBef>
                <a:spcPts val="0"/>
              </a:spcBef>
              <a:buSzPct val="100000"/>
              <a:buFont typeface="Trebuchet MS"/>
              <a:buNone/>
              <a:defRPr sz="1800"/>
            </a:lvl9pPr>
          </a:lstStyle>
          <a:p>
            <a:endParaRPr/>
          </a:p>
        </p:txBody>
      </p:sp>
      <p:sp>
        <p:nvSpPr>
          <p:cNvPr id="42" name="Shape 42"/>
          <p:cNvSpPr/>
          <p:nvPr/>
        </p:nvSpPr>
        <p:spPr>
          <a:xfrm flipH="1">
            <a:off x="0" y="6327648"/>
            <a:ext cx="9143999" cy="532447"/>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p:nvPr/>
        </p:nvSpPr>
        <p:spPr>
          <a:xfrm flipH="1">
            <a:off x="0" y="6248400"/>
            <a:ext cx="9143999" cy="532447"/>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45" name="Shape 45"/>
          <p:cNvSpPr/>
          <p:nvPr/>
        </p:nvSpPr>
        <p:spPr>
          <a:xfrm rot="-120272">
            <a:off x="918043" y="6170451"/>
            <a:ext cx="7396425" cy="294012"/>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46" name="Shape 46"/>
          <p:cNvSpPr/>
          <p:nvPr/>
        </p:nvSpPr>
        <p:spPr>
          <a:xfrm rot="10800000" flipH="1">
            <a:off x="0" y="-937"/>
            <a:ext cx="9143999" cy="1448737"/>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47" name="Shape 47"/>
          <p:cNvSpPr/>
          <p:nvPr/>
        </p:nvSpPr>
        <p:spPr>
          <a:xfrm rot="10800000" flipH="1">
            <a:off x="0" y="0"/>
            <a:ext cx="9143999" cy="136673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48" name="Shape 48"/>
          <p:cNvSpPr/>
          <p:nvPr/>
        </p:nvSpPr>
        <p:spPr>
          <a:xfrm rot="-240127">
            <a:off x="700792" y="702629"/>
            <a:ext cx="498615" cy="448686"/>
          </a:xfrm>
          <a:prstGeom prst="star4">
            <a:avLst>
              <a:gd name="adj" fmla="val 20046"/>
            </a:avLst>
          </a:prstGeom>
          <a:solidFill>
            <a:schemeClr val="accent1"/>
          </a:solidFill>
          <a:ln>
            <a:noFill/>
          </a:ln>
        </p:spPr>
        <p:txBody>
          <a:bodyPr lIns="91425" tIns="45700" rIns="91425" bIns="45700" anchor="ctr" anchorCtr="0">
            <a:noAutofit/>
          </a:bodyPr>
          <a:lstStyle/>
          <a:p>
            <a:pPr>
              <a:spcBef>
                <a:spcPts val="0"/>
              </a:spcBef>
              <a:buNone/>
            </a:pPr>
            <a:endParaRPr/>
          </a:p>
        </p:txBody>
      </p:sp>
      <p:sp>
        <p:nvSpPr>
          <p:cNvPr id="49" name="Shape 49"/>
          <p:cNvSpPr txBox="1">
            <a:spLocks noGrp="1"/>
          </p:cNvSpPr>
          <p:nvPr>
            <p:ph type="title"/>
          </p:nvPr>
        </p:nvSpPr>
        <p:spPr>
          <a:xfrm rot="-303792">
            <a:off x="1177343" y="-19952"/>
            <a:ext cx="8229612" cy="1142953"/>
          </a:xfrm>
          <a:prstGeom prst="rect">
            <a:avLst/>
          </a:prstGeom>
          <a:noFill/>
          <a:ln>
            <a:noFill/>
          </a:ln>
        </p:spPr>
        <p:txBody>
          <a:bodyPr lIns="91425" tIns="91425" rIns="91425" bIns="91425" anchor="ctr" anchorCtr="0"/>
          <a:lstStyle>
            <a:lvl1pPr rtl="0">
              <a:spcBef>
                <a:spcPts val="0"/>
              </a:spcBef>
              <a:defRPr>
                <a:solidFill>
                  <a:schemeClr val="lt1"/>
                </a:solidFill>
              </a:defRPr>
            </a:lvl1pPr>
            <a:lvl2pPr rtl="0">
              <a:spcBef>
                <a:spcPts val="0"/>
              </a:spcBef>
              <a:defRPr>
                <a:solidFill>
                  <a:schemeClr val="lt1"/>
                </a:solidFill>
              </a:defRPr>
            </a:lvl2pPr>
            <a:lvl3pPr rtl="0">
              <a:spcBef>
                <a:spcPts val="0"/>
              </a:spcBef>
              <a:defRPr>
                <a:solidFill>
                  <a:schemeClr val="lt1"/>
                </a:solidFill>
              </a:defRPr>
            </a:lvl3pPr>
            <a:lvl4pPr rtl="0">
              <a:spcBef>
                <a:spcPts val="0"/>
              </a:spcBef>
              <a:defRPr>
                <a:solidFill>
                  <a:schemeClr val="lt1"/>
                </a:solidFill>
              </a:defRPr>
            </a:lvl4pPr>
            <a:lvl5pPr rtl="0">
              <a:spcBef>
                <a:spcPts val="0"/>
              </a:spcBef>
              <a:defRPr>
                <a:solidFill>
                  <a:schemeClr val="lt1"/>
                </a:solidFill>
              </a:defRPr>
            </a:lvl5pPr>
            <a:lvl6pPr rtl="0">
              <a:spcBef>
                <a:spcPts val="0"/>
              </a:spcBef>
              <a:defRPr>
                <a:solidFill>
                  <a:schemeClr val="lt1"/>
                </a:solidFill>
              </a:defRPr>
            </a:lvl6pPr>
            <a:lvl7pPr rtl="0">
              <a:spcBef>
                <a:spcPts val="0"/>
              </a:spcBef>
              <a:defRPr>
                <a:solidFill>
                  <a:schemeClr val="lt1"/>
                </a:solidFill>
              </a:defRPr>
            </a:lvl7pPr>
            <a:lvl8pPr rtl="0">
              <a:spcBef>
                <a:spcPts val="0"/>
              </a:spcBef>
              <a:defRPr>
                <a:solidFill>
                  <a:schemeClr val="lt1"/>
                </a:solidFill>
              </a:defRPr>
            </a:lvl8pPr>
            <a:lvl9pPr rtl="0">
              <a:spcBef>
                <a:spcPts val="0"/>
              </a:spcBef>
              <a:defRPr>
                <a:solidFill>
                  <a:schemeClr val="lt1"/>
                </a:solidFill>
              </a:defRPr>
            </a:lvl9pPr>
          </a:lstStyle>
          <a:p>
            <a:endParaRPr/>
          </a:p>
        </p:txBody>
      </p:sp>
      <p:sp>
        <p:nvSpPr>
          <p:cNvPr id="50" name="Shape 50"/>
          <p:cNvSpPr/>
          <p:nvPr/>
        </p:nvSpPr>
        <p:spPr>
          <a:xfrm rot="-120272">
            <a:off x="915325" y="6289621"/>
            <a:ext cx="7396425" cy="316143"/>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51" name="Shape 51"/>
          <p:cNvSpPr/>
          <p:nvPr/>
        </p:nvSpPr>
        <p:spPr>
          <a:xfrm flipH="1">
            <a:off x="0" y="6327648"/>
            <a:ext cx="9143999" cy="532447"/>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p:nvPr/>
        </p:nvSpPr>
        <p:spPr>
          <a:xfrm flipH="1">
            <a:off x="0" y="6248400"/>
            <a:ext cx="9143999" cy="532447"/>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54" name="Shape 54"/>
          <p:cNvSpPr/>
          <p:nvPr/>
        </p:nvSpPr>
        <p:spPr>
          <a:xfrm rot="-120272">
            <a:off x="918043" y="6170451"/>
            <a:ext cx="7396425" cy="294012"/>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55" name="Shape 55"/>
          <p:cNvSpPr/>
          <p:nvPr/>
        </p:nvSpPr>
        <p:spPr>
          <a:xfrm rot="10800000" flipH="1">
            <a:off x="0" y="-937"/>
            <a:ext cx="9143999" cy="1448737"/>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56" name="Shape 56"/>
          <p:cNvSpPr txBox="1">
            <a:spLocks noGrp="1"/>
          </p:cNvSpPr>
          <p:nvPr>
            <p:ph type="body" idx="1"/>
          </p:nvPr>
        </p:nvSpPr>
        <p:spPr>
          <a:xfrm rot="-120002">
            <a:off x="998773" y="5784355"/>
            <a:ext cx="5570193" cy="473687"/>
          </a:xfrm>
          <a:prstGeom prst="rect">
            <a:avLst/>
          </a:prstGeom>
          <a:noFill/>
          <a:ln>
            <a:noFill/>
          </a:ln>
        </p:spPr>
        <p:txBody>
          <a:bodyPr lIns="91425" tIns="91425" rIns="91425" bIns="91425" anchor="b" anchorCtr="0"/>
          <a:lstStyle>
            <a:lvl1pPr algn="l" rtl="0">
              <a:lnSpc>
                <a:spcPct val="100000"/>
              </a:lnSpc>
              <a:spcBef>
                <a:spcPts val="0"/>
              </a:spcBef>
              <a:spcAft>
                <a:spcPts val="0"/>
              </a:spcAft>
              <a:buClr>
                <a:schemeClr val="lt2"/>
              </a:buClr>
              <a:buSzPct val="100000"/>
              <a:buFont typeface="Arial"/>
              <a:buChar char="●"/>
              <a:defRPr sz="1800" baseline="0">
                <a:solidFill>
                  <a:schemeClr val="lt2"/>
                </a:solidFill>
                <a:latin typeface="Trebuchet MS"/>
                <a:ea typeface="Trebuchet MS"/>
                <a:cs typeface="Trebuchet MS"/>
                <a:sym typeface="Trebuchet MS"/>
              </a:defRPr>
            </a:lvl1pPr>
            <a:lvl2pPr algn="l" rtl="0">
              <a:lnSpc>
                <a:spcPct val="100000"/>
              </a:lnSpc>
              <a:spcBef>
                <a:spcPts val="0"/>
              </a:spcBef>
              <a:spcAft>
                <a:spcPts val="0"/>
              </a:spcAft>
              <a:buClr>
                <a:schemeClr val="lt2"/>
              </a:buClr>
              <a:buSzPct val="100000"/>
              <a:buFont typeface="Courier New"/>
              <a:buChar char="o"/>
              <a:defRPr sz="1800" baseline="0">
                <a:solidFill>
                  <a:schemeClr val="lt2"/>
                </a:solidFill>
                <a:latin typeface="Trebuchet MS"/>
                <a:ea typeface="Trebuchet MS"/>
                <a:cs typeface="Trebuchet MS"/>
                <a:sym typeface="Trebuchet MS"/>
              </a:defRPr>
            </a:lvl2pPr>
            <a:lvl3pPr algn="l" rtl="0">
              <a:lnSpc>
                <a:spcPct val="100000"/>
              </a:lnSpc>
              <a:spcBef>
                <a:spcPts val="0"/>
              </a:spcBef>
              <a:spcAft>
                <a:spcPts val="0"/>
              </a:spcAft>
              <a:buClr>
                <a:schemeClr val="lt2"/>
              </a:buClr>
              <a:buSzPct val="100000"/>
              <a:buFont typeface="Wingdings"/>
              <a:buChar char="§"/>
              <a:defRPr sz="1800" baseline="0">
                <a:solidFill>
                  <a:schemeClr val="lt2"/>
                </a:solidFill>
                <a:latin typeface="Trebuchet MS"/>
                <a:ea typeface="Trebuchet MS"/>
                <a:cs typeface="Trebuchet MS"/>
                <a:sym typeface="Trebuchet MS"/>
              </a:defRPr>
            </a:lvl3pPr>
            <a:lvl4pPr algn="l" rtl="0">
              <a:lnSpc>
                <a:spcPct val="100000"/>
              </a:lnSpc>
              <a:spcBef>
                <a:spcPts val="0"/>
              </a:spcBef>
              <a:spcAft>
                <a:spcPts val="0"/>
              </a:spcAft>
              <a:buClr>
                <a:schemeClr val="lt2"/>
              </a:buClr>
              <a:buSzPct val="100000"/>
              <a:buFont typeface="Arial"/>
              <a:buChar char="●"/>
              <a:defRPr sz="1800" baseline="0">
                <a:solidFill>
                  <a:schemeClr val="lt2"/>
                </a:solidFill>
                <a:latin typeface="Trebuchet MS"/>
                <a:ea typeface="Trebuchet MS"/>
                <a:cs typeface="Trebuchet MS"/>
                <a:sym typeface="Trebuchet MS"/>
              </a:defRPr>
            </a:lvl4pPr>
            <a:lvl5pPr algn="l" rtl="0">
              <a:lnSpc>
                <a:spcPct val="100000"/>
              </a:lnSpc>
              <a:spcBef>
                <a:spcPts val="0"/>
              </a:spcBef>
              <a:spcAft>
                <a:spcPts val="0"/>
              </a:spcAft>
              <a:buClr>
                <a:schemeClr val="lt2"/>
              </a:buClr>
              <a:buSzPct val="100000"/>
              <a:buFont typeface="Courier New"/>
              <a:buChar char="o"/>
              <a:defRPr sz="1800" baseline="0">
                <a:solidFill>
                  <a:schemeClr val="lt2"/>
                </a:solidFill>
                <a:latin typeface="Trebuchet MS"/>
                <a:ea typeface="Trebuchet MS"/>
                <a:cs typeface="Trebuchet MS"/>
                <a:sym typeface="Trebuchet MS"/>
              </a:defRPr>
            </a:lvl5pPr>
            <a:lvl6pPr algn="l" rtl="0">
              <a:lnSpc>
                <a:spcPct val="100000"/>
              </a:lnSpc>
              <a:spcBef>
                <a:spcPts val="0"/>
              </a:spcBef>
              <a:spcAft>
                <a:spcPts val="0"/>
              </a:spcAft>
              <a:buClr>
                <a:schemeClr val="lt2"/>
              </a:buClr>
              <a:buSzPct val="100000"/>
              <a:buFont typeface="Wingdings"/>
              <a:buChar char="§"/>
              <a:defRPr sz="1800" baseline="0">
                <a:solidFill>
                  <a:schemeClr val="lt2"/>
                </a:solidFill>
                <a:latin typeface="Trebuchet MS"/>
                <a:ea typeface="Trebuchet MS"/>
                <a:cs typeface="Trebuchet MS"/>
                <a:sym typeface="Trebuchet MS"/>
              </a:defRPr>
            </a:lvl6pPr>
            <a:lvl7pPr algn="l" rtl="0">
              <a:lnSpc>
                <a:spcPct val="100000"/>
              </a:lnSpc>
              <a:spcBef>
                <a:spcPts val="0"/>
              </a:spcBef>
              <a:spcAft>
                <a:spcPts val="0"/>
              </a:spcAft>
              <a:buClr>
                <a:schemeClr val="lt2"/>
              </a:buClr>
              <a:buSzPct val="100000"/>
              <a:buFont typeface="Arial"/>
              <a:buChar char="●"/>
              <a:defRPr sz="1800" baseline="0">
                <a:solidFill>
                  <a:schemeClr val="lt2"/>
                </a:solidFill>
                <a:latin typeface="Trebuchet MS"/>
                <a:ea typeface="Trebuchet MS"/>
                <a:cs typeface="Trebuchet MS"/>
                <a:sym typeface="Trebuchet MS"/>
              </a:defRPr>
            </a:lvl7pPr>
            <a:lvl8pPr algn="l" rtl="0">
              <a:lnSpc>
                <a:spcPct val="100000"/>
              </a:lnSpc>
              <a:spcBef>
                <a:spcPts val="0"/>
              </a:spcBef>
              <a:spcAft>
                <a:spcPts val="0"/>
              </a:spcAft>
              <a:buClr>
                <a:schemeClr val="lt2"/>
              </a:buClr>
              <a:buSzPct val="100000"/>
              <a:buFont typeface="Courier New"/>
              <a:buChar char="o"/>
              <a:defRPr sz="1800" baseline="0">
                <a:solidFill>
                  <a:schemeClr val="lt2"/>
                </a:solidFill>
                <a:latin typeface="Trebuchet MS"/>
                <a:ea typeface="Trebuchet MS"/>
                <a:cs typeface="Trebuchet MS"/>
                <a:sym typeface="Trebuchet MS"/>
              </a:defRPr>
            </a:lvl8pPr>
            <a:lvl9pPr algn="l" rtl="0">
              <a:lnSpc>
                <a:spcPct val="100000"/>
              </a:lnSpc>
              <a:spcBef>
                <a:spcPts val="0"/>
              </a:spcBef>
              <a:spcAft>
                <a:spcPts val="0"/>
              </a:spcAft>
              <a:buClr>
                <a:schemeClr val="lt2"/>
              </a:buClr>
              <a:buSzPct val="100000"/>
              <a:buFont typeface="Wingdings"/>
              <a:buChar char="§"/>
              <a:defRPr sz="1800" baseline="0">
                <a:solidFill>
                  <a:schemeClr val="lt2"/>
                </a:solidFill>
                <a:latin typeface="Trebuchet MS"/>
                <a:ea typeface="Trebuchet MS"/>
                <a:cs typeface="Trebuchet MS"/>
                <a:sym typeface="Trebuchet MS"/>
              </a:defRPr>
            </a:lvl9pPr>
          </a:lstStyle>
          <a:p>
            <a:endParaRPr/>
          </a:p>
        </p:txBody>
      </p:sp>
      <p:sp>
        <p:nvSpPr>
          <p:cNvPr id="57" name="Shape 57"/>
          <p:cNvSpPr/>
          <p:nvPr/>
        </p:nvSpPr>
        <p:spPr>
          <a:xfrm rot="10800000" flipH="1">
            <a:off x="0" y="0"/>
            <a:ext cx="9143999" cy="136673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58" name="Shape 58"/>
          <p:cNvSpPr/>
          <p:nvPr/>
        </p:nvSpPr>
        <p:spPr>
          <a:xfrm rot="-120272">
            <a:off x="915325" y="6289621"/>
            <a:ext cx="7396425" cy="316143"/>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59" name="Shape 59"/>
          <p:cNvSpPr/>
          <p:nvPr/>
        </p:nvSpPr>
        <p:spPr>
          <a:xfrm flipH="1">
            <a:off x="0" y="6327648"/>
            <a:ext cx="9143999" cy="532447"/>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p:nvPr/>
        </p:nvSpPr>
        <p:spPr>
          <a:xfrm flipH="1">
            <a:off x="0" y="6248400"/>
            <a:ext cx="9143999" cy="532447"/>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62" name="Shape 62"/>
          <p:cNvSpPr/>
          <p:nvPr/>
        </p:nvSpPr>
        <p:spPr>
          <a:xfrm rot="-120272">
            <a:off x="918043" y="6170451"/>
            <a:ext cx="7396425" cy="294012"/>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63" name="Shape 63"/>
          <p:cNvSpPr/>
          <p:nvPr/>
        </p:nvSpPr>
        <p:spPr>
          <a:xfrm rot="10800000" flipH="1">
            <a:off x="0" y="-937"/>
            <a:ext cx="9143999" cy="1448737"/>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64" name="Shape 64"/>
          <p:cNvSpPr/>
          <p:nvPr/>
        </p:nvSpPr>
        <p:spPr>
          <a:xfrm rot="10800000" flipH="1">
            <a:off x="0" y="0"/>
            <a:ext cx="9143999" cy="136673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65" name="Shape 65"/>
          <p:cNvSpPr/>
          <p:nvPr/>
        </p:nvSpPr>
        <p:spPr>
          <a:xfrm rot="-120272">
            <a:off x="915325" y="6289621"/>
            <a:ext cx="7396425" cy="316143"/>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66" name="Shape 66"/>
          <p:cNvSpPr/>
          <p:nvPr/>
        </p:nvSpPr>
        <p:spPr>
          <a:xfrm flipH="1">
            <a:off x="0" y="6327648"/>
            <a:ext cx="9143999" cy="532447"/>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60F0F"/>
            </a:gs>
            <a:gs pos="100000">
              <a:srgbClr val="C82009"/>
            </a:gs>
          </a:gsLst>
          <a:lin ang="5400000" scaled="0"/>
        </a:gradFill>
        <a:effectLst/>
      </p:bgPr>
    </p:bg>
    <p:spTree>
      <p:nvGrpSpPr>
        <p:cNvPr id="1" name="Shape 4"/>
        <p:cNvGrpSpPr/>
        <p:nvPr/>
      </p:nvGrpSpPr>
      <p:grpSpPr>
        <a:xfrm>
          <a:off x="0" y="0"/>
          <a:ext cx="0" cy="0"/>
          <a:chOff x="0" y="0"/>
          <a:chExt cx="0" cy="0"/>
        </a:xfrm>
      </p:grpSpPr>
      <p:cxnSp>
        <p:nvCxnSpPr>
          <p:cNvPr id="5" name="Shape 5"/>
          <p:cNvCxnSpPr/>
          <p:nvPr/>
        </p:nvCxnSpPr>
        <p:spPr>
          <a:xfrm>
            <a:off x="76200" y="76200"/>
            <a:ext cx="0" cy="6705599"/>
          </a:xfrm>
          <a:prstGeom prst="straightConnector1">
            <a:avLst/>
          </a:prstGeom>
          <a:noFill/>
          <a:ln w="107950" cap="flat" cmpd="sng">
            <a:solidFill>
              <a:srgbClr val="D23927"/>
            </a:solidFill>
            <a:prstDash val="solid"/>
            <a:round/>
            <a:headEnd type="none" w="med" len="med"/>
            <a:tailEnd type="none" w="med" len="med"/>
          </a:ln>
        </p:spPr>
      </p:cxnSp>
      <p:cxnSp>
        <p:nvCxnSpPr>
          <p:cNvPr id="6" name="Shape 6"/>
          <p:cNvCxnSpPr/>
          <p:nvPr/>
        </p:nvCxnSpPr>
        <p:spPr>
          <a:xfrm>
            <a:off x="9067800" y="76200"/>
            <a:ext cx="0" cy="6705599"/>
          </a:xfrm>
          <a:prstGeom prst="straightConnector1">
            <a:avLst/>
          </a:prstGeom>
          <a:noFill/>
          <a:ln w="114300" cap="flat" cmpd="sng">
            <a:solidFill>
              <a:srgbClr val="D23927"/>
            </a:solidFill>
            <a:prstDash val="solid"/>
            <a:round/>
            <a:headEnd type="none" w="med" len="med"/>
            <a:tailEnd type="none" w="med" len="med"/>
          </a:ln>
        </p:spPr>
      </p:cxnSp>
      <p:cxnSp>
        <p:nvCxnSpPr>
          <p:cNvPr id="7" name="Shape 7"/>
          <p:cNvCxnSpPr/>
          <p:nvPr/>
        </p:nvCxnSpPr>
        <p:spPr>
          <a:xfrm>
            <a:off x="533399" y="76200"/>
            <a:ext cx="0" cy="6705599"/>
          </a:xfrm>
          <a:prstGeom prst="straightConnector1">
            <a:avLst/>
          </a:prstGeom>
          <a:noFill/>
          <a:ln w="69850" cap="flat" cmpd="sng">
            <a:solidFill>
              <a:srgbClr val="D23927"/>
            </a:solidFill>
            <a:prstDash val="solid"/>
            <a:round/>
            <a:headEnd type="none" w="med" len="med"/>
            <a:tailEnd type="none" w="med" len="med"/>
          </a:ln>
        </p:spPr>
      </p:cxnSp>
      <p:cxnSp>
        <p:nvCxnSpPr>
          <p:cNvPr id="8" name="Shape 8"/>
          <p:cNvCxnSpPr/>
          <p:nvPr/>
        </p:nvCxnSpPr>
        <p:spPr>
          <a:xfrm flipH="1">
            <a:off x="914400" y="76200"/>
            <a:ext cx="152399" cy="6324600"/>
          </a:xfrm>
          <a:prstGeom prst="straightConnector1">
            <a:avLst/>
          </a:prstGeom>
          <a:noFill/>
          <a:ln w="152400" cap="flat" cmpd="sng">
            <a:solidFill>
              <a:srgbClr val="D23927"/>
            </a:solidFill>
            <a:prstDash val="solid"/>
            <a:round/>
            <a:headEnd type="none" w="med" len="med"/>
            <a:tailEnd type="none" w="med" len="med"/>
          </a:ln>
        </p:spPr>
      </p:cxnSp>
      <p:sp>
        <p:nvSpPr>
          <p:cNvPr id="9" name="Shape 9"/>
          <p:cNvSpPr/>
          <p:nvPr/>
        </p:nvSpPr>
        <p:spPr>
          <a:xfrm>
            <a:off x="110055" y="76200"/>
            <a:ext cx="1698625" cy="6629399"/>
          </a:xfrm>
          <a:custGeom>
            <a:avLst/>
            <a:gdLst/>
            <a:ahLst/>
            <a:cxnLst/>
            <a:rect l="0" t="0" r="0" b="0"/>
            <a:pathLst>
              <a:path w="1070" h="4154" extrusionOk="0">
                <a:moveTo>
                  <a:pt x="4" y="0"/>
                </a:moveTo>
                <a:lnTo>
                  <a:pt x="4" y="0"/>
                </a:lnTo>
                <a:lnTo>
                  <a:pt x="2" y="74"/>
                </a:lnTo>
                <a:lnTo>
                  <a:pt x="0" y="162"/>
                </a:lnTo>
                <a:lnTo>
                  <a:pt x="0" y="280"/>
                </a:lnTo>
                <a:lnTo>
                  <a:pt x="4" y="426"/>
                </a:lnTo>
                <a:lnTo>
                  <a:pt x="10" y="594"/>
                </a:lnTo>
                <a:lnTo>
                  <a:pt x="16" y="686"/>
                </a:lnTo>
                <a:lnTo>
                  <a:pt x="22" y="782"/>
                </a:lnTo>
                <a:lnTo>
                  <a:pt x="30" y="884"/>
                </a:lnTo>
                <a:lnTo>
                  <a:pt x="42" y="990"/>
                </a:lnTo>
                <a:lnTo>
                  <a:pt x="54" y="1098"/>
                </a:lnTo>
                <a:lnTo>
                  <a:pt x="68" y="1210"/>
                </a:lnTo>
                <a:lnTo>
                  <a:pt x="86" y="1324"/>
                </a:lnTo>
                <a:lnTo>
                  <a:pt x="104" y="1442"/>
                </a:lnTo>
                <a:lnTo>
                  <a:pt x="126" y="1562"/>
                </a:lnTo>
                <a:lnTo>
                  <a:pt x="152" y="1682"/>
                </a:lnTo>
                <a:lnTo>
                  <a:pt x="178" y="1804"/>
                </a:lnTo>
                <a:lnTo>
                  <a:pt x="210" y="1928"/>
                </a:lnTo>
                <a:lnTo>
                  <a:pt x="244" y="2050"/>
                </a:lnTo>
                <a:lnTo>
                  <a:pt x="280" y="2174"/>
                </a:lnTo>
                <a:lnTo>
                  <a:pt x="322" y="2298"/>
                </a:lnTo>
                <a:lnTo>
                  <a:pt x="366" y="2420"/>
                </a:lnTo>
                <a:lnTo>
                  <a:pt x="416" y="2542"/>
                </a:lnTo>
                <a:lnTo>
                  <a:pt x="468" y="2662"/>
                </a:lnTo>
                <a:lnTo>
                  <a:pt x="496" y="2722"/>
                </a:lnTo>
                <a:lnTo>
                  <a:pt x="524" y="2780"/>
                </a:lnTo>
                <a:lnTo>
                  <a:pt x="554" y="2838"/>
                </a:lnTo>
                <a:lnTo>
                  <a:pt x="586" y="2896"/>
                </a:lnTo>
                <a:lnTo>
                  <a:pt x="586" y="2896"/>
                </a:lnTo>
                <a:lnTo>
                  <a:pt x="652" y="3018"/>
                </a:lnTo>
                <a:lnTo>
                  <a:pt x="714" y="3132"/>
                </a:lnTo>
                <a:lnTo>
                  <a:pt x="768" y="3238"/>
                </a:lnTo>
                <a:lnTo>
                  <a:pt x="816" y="3336"/>
                </a:lnTo>
                <a:lnTo>
                  <a:pt x="860" y="3426"/>
                </a:lnTo>
                <a:lnTo>
                  <a:pt x="900" y="3510"/>
                </a:lnTo>
                <a:lnTo>
                  <a:pt x="934" y="3588"/>
                </a:lnTo>
                <a:lnTo>
                  <a:pt x="964" y="3658"/>
                </a:lnTo>
                <a:lnTo>
                  <a:pt x="988" y="3724"/>
                </a:lnTo>
                <a:lnTo>
                  <a:pt x="1010" y="3782"/>
                </a:lnTo>
                <a:lnTo>
                  <a:pt x="1028" y="3836"/>
                </a:lnTo>
                <a:lnTo>
                  <a:pt x="1042" y="3884"/>
                </a:lnTo>
                <a:lnTo>
                  <a:pt x="1052" y="3926"/>
                </a:lnTo>
                <a:lnTo>
                  <a:pt x="1060" y="3964"/>
                </a:lnTo>
                <a:lnTo>
                  <a:pt x="1066" y="3998"/>
                </a:lnTo>
                <a:lnTo>
                  <a:pt x="1068" y="4028"/>
                </a:lnTo>
                <a:lnTo>
                  <a:pt x="1070" y="4054"/>
                </a:lnTo>
                <a:lnTo>
                  <a:pt x="1068" y="4074"/>
                </a:lnTo>
                <a:lnTo>
                  <a:pt x="1066" y="4094"/>
                </a:lnTo>
                <a:lnTo>
                  <a:pt x="1060" y="4108"/>
                </a:lnTo>
                <a:lnTo>
                  <a:pt x="1056" y="4122"/>
                </a:lnTo>
                <a:lnTo>
                  <a:pt x="1050" y="4132"/>
                </a:lnTo>
                <a:lnTo>
                  <a:pt x="1042" y="4138"/>
                </a:lnTo>
                <a:lnTo>
                  <a:pt x="1034" y="4144"/>
                </a:lnTo>
                <a:lnTo>
                  <a:pt x="1028" y="4148"/>
                </a:lnTo>
                <a:lnTo>
                  <a:pt x="1020" y="4152"/>
                </a:lnTo>
                <a:lnTo>
                  <a:pt x="1006" y="4154"/>
                </a:lnTo>
                <a:lnTo>
                  <a:pt x="998" y="4152"/>
                </a:lnTo>
                <a:lnTo>
                  <a:pt x="994" y="4152"/>
                </a:lnTo>
              </a:path>
            </a:pathLst>
          </a:custGeom>
          <a:noFill/>
          <a:ln w="25400" cap="flat" cmpd="sng">
            <a:solidFill>
              <a:srgbClr val="D23927"/>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10" name="Shape 10"/>
          <p:cNvSpPr/>
          <p:nvPr/>
        </p:nvSpPr>
        <p:spPr>
          <a:xfrm>
            <a:off x="7839160" y="5486400"/>
            <a:ext cx="1181100" cy="796925"/>
          </a:xfrm>
          <a:custGeom>
            <a:avLst/>
            <a:gdLst/>
            <a:ahLst/>
            <a:cxnLst/>
            <a:rect l="0" t="0" r="0" b="0"/>
            <a:pathLst>
              <a:path w="744" h="502" extrusionOk="0">
                <a:moveTo>
                  <a:pt x="0" y="502"/>
                </a:moveTo>
                <a:lnTo>
                  <a:pt x="0" y="502"/>
                </a:lnTo>
                <a:lnTo>
                  <a:pt x="4" y="482"/>
                </a:lnTo>
                <a:lnTo>
                  <a:pt x="10" y="460"/>
                </a:lnTo>
                <a:lnTo>
                  <a:pt x="20" y="430"/>
                </a:lnTo>
                <a:lnTo>
                  <a:pt x="36" y="396"/>
                </a:lnTo>
                <a:lnTo>
                  <a:pt x="56" y="358"/>
                </a:lnTo>
                <a:lnTo>
                  <a:pt x="84" y="316"/>
                </a:lnTo>
                <a:lnTo>
                  <a:pt x="100" y="294"/>
                </a:lnTo>
                <a:lnTo>
                  <a:pt x="118" y="272"/>
                </a:lnTo>
                <a:lnTo>
                  <a:pt x="138" y="248"/>
                </a:lnTo>
                <a:lnTo>
                  <a:pt x="160" y="226"/>
                </a:lnTo>
                <a:lnTo>
                  <a:pt x="184" y="204"/>
                </a:lnTo>
                <a:lnTo>
                  <a:pt x="212" y="182"/>
                </a:lnTo>
                <a:lnTo>
                  <a:pt x="240" y="162"/>
                </a:lnTo>
                <a:lnTo>
                  <a:pt x="272" y="140"/>
                </a:lnTo>
                <a:lnTo>
                  <a:pt x="306" y="120"/>
                </a:lnTo>
                <a:lnTo>
                  <a:pt x="342" y="102"/>
                </a:lnTo>
                <a:lnTo>
                  <a:pt x="382" y="84"/>
                </a:lnTo>
                <a:lnTo>
                  <a:pt x="424" y="66"/>
                </a:lnTo>
                <a:lnTo>
                  <a:pt x="470" y="52"/>
                </a:lnTo>
                <a:lnTo>
                  <a:pt x="518" y="38"/>
                </a:lnTo>
                <a:lnTo>
                  <a:pt x="570" y="26"/>
                </a:lnTo>
                <a:lnTo>
                  <a:pt x="624" y="16"/>
                </a:lnTo>
                <a:lnTo>
                  <a:pt x="682" y="6"/>
                </a:lnTo>
                <a:lnTo>
                  <a:pt x="744" y="0"/>
                </a:lnTo>
              </a:path>
            </a:pathLst>
          </a:custGeom>
          <a:noFill/>
          <a:ln w="25400" cap="flat" cmpd="sng">
            <a:solidFill>
              <a:srgbClr val="CB2813"/>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11" name="Shape 11"/>
          <p:cNvSpPr/>
          <p:nvPr/>
        </p:nvSpPr>
        <p:spPr>
          <a:xfrm>
            <a:off x="8273122" y="3536950"/>
            <a:ext cx="777875" cy="2606675"/>
          </a:xfrm>
          <a:custGeom>
            <a:avLst/>
            <a:gdLst/>
            <a:ahLst/>
            <a:cxnLst/>
            <a:rect l="0" t="0" r="0" b="0"/>
            <a:pathLst>
              <a:path w="490" h="1642" extrusionOk="0">
                <a:moveTo>
                  <a:pt x="0" y="1642"/>
                </a:moveTo>
                <a:lnTo>
                  <a:pt x="0" y="1642"/>
                </a:lnTo>
                <a:lnTo>
                  <a:pt x="24" y="1624"/>
                </a:lnTo>
                <a:lnTo>
                  <a:pt x="50" y="1600"/>
                </a:lnTo>
                <a:lnTo>
                  <a:pt x="86" y="1564"/>
                </a:lnTo>
                <a:lnTo>
                  <a:pt x="126" y="1518"/>
                </a:lnTo>
                <a:lnTo>
                  <a:pt x="148" y="1490"/>
                </a:lnTo>
                <a:lnTo>
                  <a:pt x="172" y="1458"/>
                </a:lnTo>
                <a:lnTo>
                  <a:pt x="196" y="1424"/>
                </a:lnTo>
                <a:lnTo>
                  <a:pt x="220" y="1384"/>
                </a:lnTo>
                <a:lnTo>
                  <a:pt x="244" y="1344"/>
                </a:lnTo>
                <a:lnTo>
                  <a:pt x="268" y="1298"/>
                </a:lnTo>
                <a:lnTo>
                  <a:pt x="292" y="1248"/>
                </a:lnTo>
                <a:lnTo>
                  <a:pt x="316" y="1196"/>
                </a:lnTo>
                <a:lnTo>
                  <a:pt x="340" y="1138"/>
                </a:lnTo>
                <a:lnTo>
                  <a:pt x="362" y="1078"/>
                </a:lnTo>
                <a:lnTo>
                  <a:pt x="384" y="1014"/>
                </a:lnTo>
                <a:lnTo>
                  <a:pt x="404" y="944"/>
                </a:lnTo>
                <a:lnTo>
                  <a:pt x="422" y="870"/>
                </a:lnTo>
                <a:lnTo>
                  <a:pt x="438" y="792"/>
                </a:lnTo>
                <a:lnTo>
                  <a:pt x="454" y="710"/>
                </a:lnTo>
                <a:lnTo>
                  <a:pt x="466" y="624"/>
                </a:lnTo>
                <a:lnTo>
                  <a:pt x="476" y="532"/>
                </a:lnTo>
                <a:lnTo>
                  <a:pt x="484" y="436"/>
                </a:lnTo>
                <a:lnTo>
                  <a:pt x="488" y="334"/>
                </a:lnTo>
                <a:lnTo>
                  <a:pt x="490" y="228"/>
                </a:lnTo>
                <a:lnTo>
                  <a:pt x="488" y="118"/>
                </a:lnTo>
                <a:lnTo>
                  <a:pt x="484" y="0"/>
                </a:lnTo>
              </a:path>
            </a:pathLst>
          </a:custGeom>
          <a:noFill/>
          <a:ln w="25400" cap="flat" cmpd="sng">
            <a:solidFill>
              <a:srgbClr val="D0331F"/>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12" name="Shape 12"/>
          <p:cNvSpPr txBox="1">
            <a:spLocks noGrp="1"/>
          </p:cNvSpPr>
          <p:nvPr>
            <p:ph type="title"/>
          </p:nvPr>
        </p:nvSpPr>
        <p:spPr>
          <a:xfrm rot="-240057">
            <a:off x="1172871" y="-19227"/>
            <a:ext cx="8229556" cy="1143088"/>
          </a:xfrm>
          <a:prstGeom prst="rect">
            <a:avLst/>
          </a:prstGeom>
          <a:noFill/>
          <a:ln>
            <a:noFill/>
          </a:ln>
        </p:spPr>
        <p:txBody>
          <a:bodyPr lIns="91425" tIns="91425" rIns="91425" bIns="91425" anchor="ctr" anchorCtr="0"/>
          <a:lstStyle>
            <a:lvl1pPr algn="l" rtl="0">
              <a:spcBef>
                <a:spcPts val="0"/>
              </a:spcBef>
              <a:buClr>
                <a:schemeClr val="lt1"/>
              </a:buClr>
              <a:buSzPct val="100000"/>
              <a:buFont typeface="Trebuchet MS"/>
              <a:buNone/>
              <a:defRPr sz="3600" b="0" i="0" u="none" strike="noStrike" cap="none" baseline="0">
                <a:solidFill>
                  <a:schemeClr val="lt1"/>
                </a:solidFill>
                <a:latin typeface="Trebuchet MS"/>
                <a:ea typeface="Trebuchet MS"/>
                <a:cs typeface="Trebuchet MS"/>
                <a:sym typeface="Trebuchet MS"/>
              </a:defRPr>
            </a:lvl1pPr>
            <a:lvl2pPr algn="l" rtl="0">
              <a:spcBef>
                <a:spcPts val="0"/>
              </a:spcBef>
              <a:buClr>
                <a:schemeClr val="lt1"/>
              </a:buClr>
              <a:buSzPct val="100000"/>
              <a:buFont typeface="Trebuchet MS"/>
              <a:buNone/>
              <a:defRPr sz="3600" b="0" i="0" u="none" strike="noStrike" cap="none" baseline="0">
                <a:solidFill>
                  <a:schemeClr val="lt1"/>
                </a:solidFill>
                <a:latin typeface="Trebuchet MS"/>
                <a:ea typeface="Trebuchet MS"/>
                <a:cs typeface="Trebuchet MS"/>
                <a:sym typeface="Trebuchet MS"/>
              </a:defRPr>
            </a:lvl2pPr>
            <a:lvl3pPr algn="l" rtl="0">
              <a:spcBef>
                <a:spcPts val="0"/>
              </a:spcBef>
              <a:buClr>
                <a:schemeClr val="lt1"/>
              </a:buClr>
              <a:buSzPct val="100000"/>
              <a:buFont typeface="Trebuchet MS"/>
              <a:buNone/>
              <a:defRPr sz="3600" b="0" i="0" u="none" strike="noStrike" cap="none" baseline="0">
                <a:solidFill>
                  <a:schemeClr val="lt1"/>
                </a:solidFill>
                <a:latin typeface="Trebuchet MS"/>
                <a:ea typeface="Trebuchet MS"/>
                <a:cs typeface="Trebuchet MS"/>
                <a:sym typeface="Trebuchet MS"/>
              </a:defRPr>
            </a:lvl3pPr>
            <a:lvl4pPr algn="l" rtl="0">
              <a:spcBef>
                <a:spcPts val="0"/>
              </a:spcBef>
              <a:buClr>
                <a:schemeClr val="lt1"/>
              </a:buClr>
              <a:buSzPct val="100000"/>
              <a:buFont typeface="Trebuchet MS"/>
              <a:buNone/>
              <a:defRPr sz="3600" b="0" i="0" u="none" strike="noStrike" cap="none" baseline="0">
                <a:solidFill>
                  <a:schemeClr val="lt1"/>
                </a:solidFill>
                <a:latin typeface="Trebuchet MS"/>
                <a:ea typeface="Trebuchet MS"/>
                <a:cs typeface="Trebuchet MS"/>
                <a:sym typeface="Trebuchet MS"/>
              </a:defRPr>
            </a:lvl4pPr>
            <a:lvl5pPr algn="l" rtl="0">
              <a:spcBef>
                <a:spcPts val="0"/>
              </a:spcBef>
              <a:buClr>
                <a:schemeClr val="lt1"/>
              </a:buClr>
              <a:buSzPct val="100000"/>
              <a:buFont typeface="Trebuchet MS"/>
              <a:buNone/>
              <a:defRPr sz="3600" b="0" i="0" u="none" strike="noStrike" cap="none" baseline="0">
                <a:solidFill>
                  <a:schemeClr val="lt1"/>
                </a:solidFill>
                <a:latin typeface="Trebuchet MS"/>
                <a:ea typeface="Trebuchet MS"/>
                <a:cs typeface="Trebuchet MS"/>
                <a:sym typeface="Trebuchet MS"/>
              </a:defRPr>
            </a:lvl5pPr>
            <a:lvl6pPr algn="l" rtl="0">
              <a:spcBef>
                <a:spcPts val="0"/>
              </a:spcBef>
              <a:buClr>
                <a:schemeClr val="lt1"/>
              </a:buClr>
              <a:buSzPct val="100000"/>
              <a:buFont typeface="Trebuchet MS"/>
              <a:buNone/>
              <a:defRPr sz="3600" b="0" i="0" u="none" strike="noStrike" cap="none" baseline="0">
                <a:solidFill>
                  <a:schemeClr val="lt1"/>
                </a:solidFill>
                <a:latin typeface="Trebuchet MS"/>
                <a:ea typeface="Trebuchet MS"/>
                <a:cs typeface="Trebuchet MS"/>
                <a:sym typeface="Trebuchet MS"/>
              </a:defRPr>
            </a:lvl6pPr>
            <a:lvl7pPr algn="l" rtl="0">
              <a:spcBef>
                <a:spcPts val="0"/>
              </a:spcBef>
              <a:buClr>
                <a:schemeClr val="lt1"/>
              </a:buClr>
              <a:buSzPct val="100000"/>
              <a:buFont typeface="Trebuchet MS"/>
              <a:buNone/>
              <a:defRPr sz="3600" b="0" i="0" u="none" strike="noStrike" cap="none" baseline="0">
                <a:solidFill>
                  <a:schemeClr val="lt1"/>
                </a:solidFill>
                <a:latin typeface="Trebuchet MS"/>
                <a:ea typeface="Trebuchet MS"/>
                <a:cs typeface="Trebuchet MS"/>
                <a:sym typeface="Trebuchet MS"/>
              </a:defRPr>
            </a:lvl7pPr>
            <a:lvl8pPr algn="l" rtl="0">
              <a:spcBef>
                <a:spcPts val="0"/>
              </a:spcBef>
              <a:buClr>
                <a:schemeClr val="lt1"/>
              </a:buClr>
              <a:buSzPct val="100000"/>
              <a:buFont typeface="Trebuchet MS"/>
              <a:buNone/>
              <a:defRPr sz="3600" b="0" i="0" u="none" strike="noStrike" cap="none" baseline="0">
                <a:solidFill>
                  <a:schemeClr val="lt1"/>
                </a:solidFill>
                <a:latin typeface="Trebuchet MS"/>
                <a:ea typeface="Trebuchet MS"/>
                <a:cs typeface="Trebuchet MS"/>
                <a:sym typeface="Trebuchet MS"/>
              </a:defRPr>
            </a:lvl8pPr>
            <a:lvl9pPr algn="l" rtl="0">
              <a:spcBef>
                <a:spcPts val="0"/>
              </a:spcBef>
              <a:buClr>
                <a:schemeClr val="lt1"/>
              </a:buClr>
              <a:buSzPct val="100000"/>
              <a:buFont typeface="Trebuchet MS"/>
              <a:buNone/>
              <a:defRPr sz="3600" b="0" i="0" u="none" strike="noStrike" cap="none" baseline="0">
                <a:solidFill>
                  <a:schemeClr val="lt1"/>
                </a:solidFill>
                <a:latin typeface="Trebuchet MS"/>
                <a:ea typeface="Trebuchet MS"/>
                <a:cs typeface="Trebuchet MS"/>
                <a:sym typeface="Trebuchet MS"/>
              </a:defRPr>
            </a:lvl9pPr>
          </a:lstStyle>
          <a:p>
            <a:endParaRPr/>
          </a:p>
        </p:txBody>
      </p:sp>
      <p:sp>
        <p:nvSpPr>
          <p:cNvPr id="13" name="Shape 13"/>
          <p:cNvSpPr txBox="1">
            <a:spLocks noGrp="1"/>
          </p:cNvSpPr>
          <p:nvPr>
            <p:ph type="body" idx="1"/>
          </p:nvPr>
        </p:nvSpPr>
        <p:spPr>
          <a:xfrm>
            <a:off x="457200" y="1828800"/>
            <a:ext cx="8229600" cy="4221299"/>
          </a:xfrm>
          <a:prstGeom prst="rect">
            <a:avLst/>
          </a:prstGeom>
          <a:noFill/>
          <a:ln>
            <a:noFill/>
          </a:ln>
        </p:spPr>
        <p:txBody>
          <a:bodyPr lIns="91425" tIns="91425" rIns="91425" bIns="91425" anchor="t" anchorCtr="0"/>
          <a:lstStyle>
            <a:lvl1pPr algn="l" rtl="0">
              <a:spcBef>
                <a:spcPts val="600"/>
              </a:spcBef>
              <a:buClr>
                <a:schemeClr val="lt2"/>
              </a:buClr>
              <a:buSzPct val="100000"/>
              <a:buFont typeface="Arial"/>
              <a:buChar char="●"/>
              <a:defRPr sz="3000" b="0" i="0" u="none" strike="noStrike" cap="none" baseline="0">
                <a:solidFill>
                  <a:schemeClr val="lt2"/>
                </a:solidFill>
                <a:latin typeface="Trebuchet MS"/>
                <a:ea typeface="Trebuchet MS"/>
                <a:cs typeface="Trebuchet MS"/>
                <a:sym typeface="Trebuchet MS"/>
              </a:defRPr>
            </a:lvl1pPr>
            <a:lvl2pPr algn="l" rtl="0">
              <a:spcBef>
                <a:spcPts val="480"/>
              </a:spcBef>
              <a:buClr>
                <a:schemeClr val="lt2"/>
              </a:buClr>
              <a:buSzPct val="100000"/>
              <a:buFont typeface="Courier New"/>
              <a:buChar char="o"/>
              <a:defRPr sz="2400" b="0" i="0" u="none" strike="noStrike" cap="none" baseline="0">
                <a:solidFill>
                  <a:schemeClr val="lt2"/>
                </a:solidFill>
                <a:latin typeface="Trebuchet MS"/>
                <a:ea typeface="Trebuchet MS"/>
                <a:cs typeface="Trebuchet MS"/>
                <a:sym typeface="Trebuchet MS"/>
              </a:defRPr>
            </a:lvl2pPr>
            <a:lvl3pPr algn="l" rtl="0">
              <a:spcBef>
                <a:spcPts val="480"/>
              </a:spcBef>
              <a:buClr>
                <a:schemeClr val="lt2"/>
              </a:buClr>
              <a:buSzPct val="100000"/>
              <a:buFont typeface="Wingdings"/>
              <a:buChar char="§"/>
              <a:defRPr sz="2400" b="0" i="0" u="none" strike="noStrike" cap="none" baseline="0">
                <a:solidFill>
                  <a:schemeClr val="lt2"/>
                </a:solidFill>
                <a:latin typeface="Trebuchet MS"/>
                <a:ea typeface="Trebuchet MS"/>
                <a:cs typeface="Trebuchet MS"/>
                <a:sym typeface="Trebuchet MS"/>
              </a:defRPr>
            </a:lvl3pPr>
            <a:lvl4pPr algn="l" rtl="0">
              <a:spcBef>
                <a:spcPts val="360"/>
              </a:spcBef>
              <a:buClr>
                <a:schemeClr val="lt2"/>
              </a:buClr>
              <a:buSzPct val="100000"/>
              <a:buFont typeface="Arial"/>
              <a:buChar char="●"/>
              <a:defRPr sz="1800" b="0" i="0" u="none" strike="noStrike" cap="none" baseline="0">
                <a:solidFill>
                  <a:schemeClr val="lt2"/>
                </a:solidFill>
                <a:latin typeface="Trebuchet MS"/>
                <a:ea typeface="Trebuchet MS"/>
                <a:cs typeface="Trebuchet MS"/>
                <a:sym typeface="Trebuchet MS"/>
              </a:defRPr>
            </a:lvl4pPr>
            <a:lvl5pPr algn="l" rtl="0">
              <a:spcBef>
                <a:spcPts val="360"/>
              </a:spcBef>
              <a:buClr>
                <a:schemeClr val="lt2"/>
              </a:buClr>
              <a:buSzPct val="100000"/>
              <a:buFont typeface="Courier New"/>
              <a:buChar char="o"/>
              <a:defRPr sz="1800" b="0" i="0" u="none" strike="noStrike" cap="none" baseline="0">
                <a:solidFill>
                  <a:schemeClr val="lt2"/>
                </a:solidFill>
                <a:latin typeface="Trebuchet MS"/>
                <a:ea typeface="Trebuchet MS"/>
                <a:cs typeface="Trebuchet MS"/>
                <a:sym typeface="Trebuchet MS"/>
              </a:defRPr>
            </a:lvl5pPr>
            <a:lvl6pPr algn="l" rtl="0">
              <a:spcBef>
                <a:spcPts val="360"/>
              </a:spcBef>
              <a:buClr>
                <a:schemeClr val="lt2"/>
              </a:buClr>
              <a:buSzPct val="100000"/>
              <a:buFont typeface="Wingdings"/>
              <a:buChar char="§"/>
              <a:defRPr sz="1800" b="0" i="0" u="none" strike="noStrike" cap="none" baseline="0">
                <a:solidFill>
                  <a:schemeClr val="lt2"/>
                </a:solidFill>
                <a:latin typeface="Trebuchet MS"/>
                <a:ea typeface="Trebuchet MS"/>
                <a:cs typeface="Trebuchet MS"/>
                <a:sym typeface="Trebuchet MS"/>
              </a:defRPr>
            </a:lvl6pPr>
            <a:lvl7pPr algn="l" rtl="0">
              <a:spcBef>
                <a:spcPts val="360"/>
              </a:spcBef>
              <a:buClr>
                <a:schemeClr val="lt2"/>
              </a:buClr>
              <a:buSzPct val="100000"/>
              <a:buFont typeface="Arial"/>
              <a:buChar char="●"/>
              <a:defRPr sz="1800" b="0" i="0" u="none" strike="noStrike" cap="none" baseline="0">
                <a:solidFill>
                  <a:schemeClr val="lt2"/>
                </a:solidFill>
                <a:latin typeface="Trebuchet MS"/>
                <a:ea typeface="Trebuchet MS"/>
                <a:cs typeface="Trebuchet MS"/>
                <a:sym typeface="Trebuchet MS"/>
              </a:defRPr>
            </a:lvl7pPr>
            <a:lvl8pPr algn="l" rtl="0">
              <a:spcBef>
                <a:spcPts val="360"/>
              </a:spcBef>
              <a:buClr>
                <a:schemeClr val="lt2"/>
              </a:buClr>
              <a:buSzPct val="100000"/>
              <a:buFont typeface="Courier New"/>
              <a:buChar char="o"/>
              <a:defRPr sz="1800" b="0" i="0" u="none" strike="noStrike" cap="none" baseline="0">
                <a:solidFill>
                  <a:schemeClr val="lt2"/>
                </a:solidFill>
                <a:latin typeface="Trebuchet MS"/>
                <a:ea typeface="Trebuchet MS"/>
                <a:cs typeface="Trebuchet MS"/>
                <a:sym typeface="Trebuchet MS"/>
              </a:defRPr>
            </a:lvl8pPr>
            <a:lvl9pPr algn="l" rtl="0">
              <a:spcBef>
                <a:spcPts val="360"/>
              </a:spcBef>
              <a:buClr>
                <a:schemeClr val="lt2"/>
              </a:buClr>
              <a:buSzPct val="100000"/>
              <a:buFont typeface="Wingdings"/>
              <a:buChar char="§"/>
              <a:defRPr sz="1800" b="0" i="0" u="none" strike="noStrike" cap="none" baseline="0">
                <a:solidFill>
                  <a:schemeClr val="lt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ctrTitle"/>
          </p:nvPr>
        </p:nvSpPr>
        <p:spPr>
          <a:xfrm rot="-244891">
            <a:off x="1031293" y="1341541"/>
            <a:ext cx="7772311" cy="1421100"/>
          </a:xfrm>
          <a:prstGeom prst="rect">
            <a:avLst/>
          </a:prstGeom>
        </p:spPr>
        <p:txBody>
          <a:bodyPr lIns="91425" tIns="91425" rIns="91425" bIns="91425" anchor="b" anchorCtr="0">
            <a:noAutofit/>
          </a:bodyPr>
          <a:lstStyle/>
          <a:p>
            <a:pPr>
              <a:spcBef>
                <a:spcPts val="0"/>
              </a:spcBef>
              <a:buNone/>
            </a:pPr>
            <a:r>
              <a:rPr lang="en" sz="9000"/>
              <a:t>¡Bienvenidos!</a:t>
            </a:r>
          </a:p>
        </p:txBody>
      </p:sp>
      <p:sp>
        <p:nvSpPr>
          <p:cNvPr id="69" name="Shape 69"/>
          <p:cNvSpPr txBox="1">
            <a:spLocks noGrp="1"/>
          </p:cNvSpPr>
          <p:nvPr>
            <p:ph type="subTitle" idx="1"/>
          </p:nvPr>
        </p:nvSpPr>
        <p:spPr>
          <a:xfrm rot="-249177">
            <a:off x="1124935" y="3106578"/>
            <a:ext cx="7585015" cy="523986"/>
          </a:xfrm>
          <a:prstGeom prst="rect">
            <a:avLst/>
          </a:prstGeom>
        </p:spPr>
        <p:txBody>
          <a:bodyPr lIns="91425" tIns="91425" rIns="91425" bIns="91425" anchor="ctr" anchorCtr="0">
            <a:noAutofit/>
          </a:bodyPr>
          <a:lstStyle/>
          <a:p>
            <a:pPr>
              <a:spcBef>
                <a:spcPts val="0"/>
              </a:spcBef>
              <a:buNone/>
            </a:pPr>
            <a:r>
              <a:rPr lang="en" sz="3600"/>
              <a:t>1st grade teachers</a:t>
            </a:r>
          </a:p>
        </p:txBody>
      </p:sp>
      <p:sp>
        <p:nvSpPr>
          <p:cNvPr id="70" name="Shape 70"/>
          <p:cNvSpPr txBox="1"/>
          <p:nvPr/>
        </p:nvSpPr>
        <p:spPr>
          <a:xfrm>
            <a:off x="438200" y="4632975"/>
            <a:ext cx="2832000" cy="1399500"/>
          </a:xfrm>
          <a:prstGeom prst="rect">
            <a:avLst/>
          </a:prstGeom>
          <a:noFill/>
          <a:ln>
            <a:noFill/>
          </a:ln>
        </p:spPr>
        <p:txBody>
          <a:bodyPr lIns="91425" tIns="91425" rIns="91425" bIns="91425" anchor="t" anchorCtr="0">
            <a:noAutofit/>
          </a:bodyPr>
          <a:lstStyle/>
          <a:p>
            <a:pPr lvl="0" rtl="0">
              <a:spcBef>
                <a:spcPts val="0"/>
              </a:spcBef>
              <a:buNone/>
            </a:pPr>
            <a:r>
              <a:rPr lang="en" sz="1800">
                <a:solidFill>
                  <a:srgbClr val="4A86E8"/>
                </a:solidFill>
                <a:latin typeface="Chelsea Market"/>
                <a:ea typeface="Chelsea Market"/>
                <a:cs typeface="Chelsea Market"/>
                <a:sym typeface="Chelsea Market"/>
              </a:rPr>
              <a:t>Sra. Stacey daSilva</a:t>
            </a:r>
          </a:p>
          <a:p>
            <a:pPr lvl="0" rtl="0">
              <a:spcBef>
                <a:spcPts val="0"/>
              </a:spcBef>
              <a:buNone/>
            </a:pPr>
            <a:r>
              <a:rPr lang="en" sz="1800">
                <a:solidFill>
                  <a:srgbClr val="4A86E8"/>
                </a:solidFill>
                <a:latin typeface="Chelsea Market"/>
                <a:ea typeface="Chelsea Market"/>
                <a:cs typeface="Chelsea Market"/>
                <a:sym typeface="Chelsea Market"/>
              </a:rPr>
              <a:t>Sra. Gina Godinez</a:t>
            </a:r>
          </a:p>
          <a:p>
            <a:pPr lvl="0" rtl="0">
              <a:spcBef>
                <a:spcPts val="0"/>
              </a:spcBef>
              <a:buNone/>
            </a:pPr>
            <a:r>
              <a:rPr lang="en" sz="1800">
                <a:solidFill>
                  <a:srgbClr val="4A86E8"/>
                </a:solidFill>
                <a:latin typeface="Chelsea Market"/>
                <a:ea typeface="Chelsea Market"/>
                <a:cs typeface="Chelsea Market"/>
                <a:sym typeface="Chelsea Market"/>
              </a:rPr>
              <a:t>Sra. Edna Rico</a:t>
            </a:r>
          </a:p>
          <a:p>
            <a:pPr>
              <a:spcBef>
                <a:spcPts val="0"/>
              </a:spcBef>
              <a:buNone/>
            </a:pPr>
            <a:r>
              <a:rPr lang="en" sz="1800">
                <a:solidFill>
                  <a:srgbClr val="4A86E8"/>
                </a:solidFill>
                <a:latin typeface="Chelsea Market"/>
                <a:ea typeface="Chelsea Market"/>
                <a:cs typeface="Chelsea Market"/>
                <a:sym typeface="Chelsea Market"/>
              </a:rPr>
              <a:t>Srta. Kristi Schipper</a:t>
            </a:r>
          </a:p>
        </p:txBody>
      </p:sp>
      <p:sp>
        <p:nvSpPr>
          <p:cNvPr id="71" name="Shape 71"/>
          <p:cNvSpPr txBox="1"/>
          <p:nvPr/>
        </p:nvSpPr>
        <p:spPr>
          <a:xfrm>
            <a:off x="3359100" y="4011975"/>
            <a:ext cx="5631299" cy="2641500"/>
          </a:xfrm>
          <a:prstGeom prst="rect">
            <a:avLst/>
          </a:prstGeom>
          <a:noFill/>
          <a:ln>
            <a:noFill/>
          </a:ln>
        </p:spPr>
        <p:txBody>
          <a:bodyPr lIns="91425" tIns="91425" rIns="91425" bIns="91425" anchor="ctr" anchorCtr="0">
            <a:noAutofit/>
          </a:bodyPr>
          <a:lstStyle/>
          <a:p>
            <a:pPr lvl="0" algn="r" rtl="0">
              <a:lnSpc>
                <a:spcPct val="115000"/>
              </a:lnSpc>
              <a:spcBef>
                <a:spcPts val="0"/>
              </a:spcBef>
              <a:buNone/>
            </a:pPr>
            <a:r>
              <a:rPr lang="en" sz="2400">
                <a:solidFill>
                  <a:srgbClr val="FFE599"/>
                </a:solidFill>
                <a:latin typeface="Didact Gothic"/>
                <a:ea typeface="Didact Gothic"/>
                <a:cs typeface="Didact Gothic"/>
                <a:sym typeface="Didact Gothic"/>
              </a:rPr>
              <a:t>Our goal for tonight is to discuss homework and show how you can help your child at home. If you have further academic specific questions, please feel free to ask at the question time at the end. Thanks.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rot="-303792">
            <a:off x="1177343" y="-19952"/>
            <a:ext cx="8229612" cy="1142953"/>
          </a:xfrm>
          <a:prstGeom prst="rect">
            <a:avLst/>
          </a:prstGeom>
        </p:spPr>
        <p:txBody>
          <a:bodyPr lIns="91425" tIns="91425" rIns="91425" bIns="91425" anchor="ctr" anchorCtr="0">
            <a:noAutofit/>
          </a:bodyPr>
          <a:lstStyle/>
          <a:p>
            <a:pPr>
              <a:spcBef>
                <a:spcPts val="0"/>
              </a:spcBef>
              <a:buNone/>
            </a:pPr>
            <a:r>
              <a:rPr lang="en"/>
              <a:t>snack and lunch</a:t>
            </a:r>
          </a:p>
        </p:txBody>
      </p:sp>
      <p:sp>
        <p:nvSpPr>
          <p:cNvPr id="77" name="Shape 77"/>
          <p:cNvSpPr txBox="1">
            <a:spLocks noGrp="1"/>
          </p:cNvSpPr>
          <p:nvPr>
            <p:ph type="body" idx="1"/>
          </p:nvPr>
        </p:nvSpPr>
        <p:spPr>
          <a:xfrm>
            <a:off x="1251825" y="1589700"/>
            <a:ext cx="5456099" cy="3345900"/>
          </a:xfrm>
          <a:prstGeom prst="rect">
            <a:avLst/>
          </a:prstGeom>
          <a:noFill/>
          <a:ln>
            <a:noFill/>
          </a:ln>
        </p:spPr>
        <p:txBody>
          <a:bodyPr lIns="91425" tIns="91425" rIns="91425" bIns="91425" anchor="t" anchorCtr="0">
            <a:noAutofit/>
          </a:bodyPr>
          <a:lstStyle/>
          <a:p>
            <a:pPr rtl="0">
              <a:spcBef>
                <a:spcPts val="0"/>
              </a:spcBef>
              <a:buNone/>
            </a:pPr>
            <a:r>
              <a:rPr lang="en">
                <a:latin typeface="Chelsea Market"/>
                <a:ea typeface="Chelsea Market"/>
                <a:cs typeface="Chelsea Market"/>
                <a:sym typeface="Chelsea Market"/>
              </a:rPr>
              <a:t>* lunch website (also app)</a:t>
            </a:r>
          </a:p>
          <a:p>
            <a:pPr rtl="0">
              <a:spcBef>
                <a:spcPts val="0"/>
              </a:spcBef>
              <a:buNone/>
            </a:pPr>
            <a:r>
              <a:rPr lang="en">
                <a:latin typeface="Chelsea Market"/>
                <a:ea typeface="Chelsea Market"/>
                <a:cs typeface="Chelsea Market"/>
                <a:sym typeface="Chelsea Market"/>
              </a:rPr>
              <a:t>* lunch is 15 min</a:t>
            </a:r>
          </a:p>
          <a:p>
            <a:pPr rtl="0">
              <a:spcBef>
                <a:spcPts val="0"/>
              </a:spcBef>
              <a:buNone/>
            </a:pPr>
            <a:r>
              <a:rPr lang="en">
                <a:latin typeface="Chelsea Market"/>
                <a:ea typeface="Chelsea Market"/>
                <a:cs typeface="Chelsea Market"/>
                <a:sym typeface="Chelsea Market"/>
              </a:rPr>
              <a:t>* snack 2 times a day</a:t>
            </a:r>
          </a:p>
          <a:p>
            <a:pPr rtl="0">
              <a:spcBef>
                <a:spcPts val="0"/>
              </a:spcBef>
              <a:buNone/>
            </a:pPr>
            <a:r>
              <a:rPr lang="en">
                <a:latin typeface="Chelsea Market"/>
                <a:ea typeface="Chelsea Market"/>
                <a:cs typeface="Chelsea Market"/>
                <a:sym typeface="Chelsea Market"/>
              </a:rPr>
              <a:t>* allergy info </a:t>
            </a:r>
          </a:p>
          <a:p>
            <a:pPr rtl="0">
              <a:spcBef>
                <a:spcPts val="0"/>
              </a:spcBef>
              <a:buNone/>
            </a:pPr>
            <a:r>
              <a:rPr lang="en">
                <a:latin typeface="Chelsea Market"/>
                <a:ea typeface="Chelsea Market"/>
                <a:cs typeface="Chelsea Market"/>
                <a:sym typeface="Chelsea Market"/>
              </a:rPr>
              <a:t>* recommended snacks</a:t>
            </a:r>
          </a:p>
          <a:p>
            <a:pPr rtl="0">
              <a:spcBef>
                <a:spcPts val="0"/>
              </a:spcBef>
              <a:buNone/>
            </a:pPr>
            <a:r>
              <a:rPr lang="en">
                <a:latin typeface="Chelsea Market"/>
                <a:ea typeface="Chelsea Market"/>
                <a:cs typeface="Chelsea Market"/>
                <a:sym typeface="Chelsea Market"/>
              </a:rPr>
              <a:t>* birthdays</a:t>
            </a:r>
          </a:p>
          <a:p>
            <a:pPr rtl="0">
              <a:spcBef>
                <a:spcPts val="0"/>
              </a:spcBef>
              <a:buNone/>
            </a:pPr>
            <a:endParaRPr>
              <a:latin typeface="Chelsea Market"/>
              <a:ea typeface="Chelsea Market"/>
              <a:cs typeface="Chelsea Market"/>
              <a:sym typeface="Chelsea Market"/>
            </a:endParaRPr>
          </a:p>
          <a:p>
            <a:pPr lvl="0" rtl="0">
              <a:spcBef>
                <a:spcPts val="0"/>
              </a:spcBef>
              <a:buNone/>
            </a:pPr>
            <a:endParaRPr/>
          </a:p>
          <a:p>
            <a:pPr lvl="0" rtl="0">
              <a:spcBef>
                <a:spcPts val="0"/>
              </a:spcBef>
              <a:buNone/>
            </a:pPr>
            <a:r>
              <a:rPr lang="en"/>
              <a:t> </a:t>
            </a:r>
          </a:p>
        </p:txBody>
      </p:sp>
      <p:pic>
        <p:nvPicPr>
          <p:cNvPr id="78" name="Shape 78"/>
          <p:cNvPicPr preferRelativeResize="0"/>
          <p:nvPr/>
        </p:nvPicPr>
        <p:blipFill>
          <a:blip r:embed="rId3">
            <a:alphaModFix/>
          </a:blip>
          <a:stretch>
            <a:fillRect/>
          </a:stretch>
        </p:blipFill>
        <p:spPr>
          <a:xfrm>
            <a:off x="6707825" y="1759850"/>
            <a:ext cx="1942449" cy="1638949"/>
          </a:xfrm>
          <a:prstGeom prst="rect">
            <a:avLst/>
          </a:prstGeom>
          <a:noFill/>
          <a:ln>
            <a:noFill/>
          </a:ln>
        </p:spPr>
      </p:pic>
      <p:sp>
        <p:nvSpPr>
          <p:cNvPr id="79" name="Shape 79"/>
          <p:cNvSpPr txBox="1"/>
          <p:nvPr/>
        </p:nvSpPr>
        <p:spPr>
          <a:xfrm>
            <a:off x="6582100" y="3398800"/>
            <a:ext cx="2377799" cy="792299"/>
          </a:xfrm>
          <a:prstGeom prst="rect">
            <a:avLst/>
          </a:prstGeom>
          <a:noFill/>
          <a:ln>
            <a:noFill/>
          </a:ln>
        </p:spPr>
        <p:txBody>
          <a:bodyPr lIns="91425" tIns="91425" rIns="91425" bIns="91425" anchor="t" anchorCtr="0">
            <a:noAutofit/>
          </a:bodyPr>
          <a:lstStyle/>
          <a:p>
            <a:pPr lvl="0" rtl="0">
              <a:spcBef>
                <a:spcPts val="600"/>
              </a:spcBef>
              <a:buClr>
                <a:schemeClr val="dk2"/>
              </a:buClr>
              <a:buSzPct val="61111"/>
              <a:buFont typeface="Arial"/>
              <a:buNone/>
            </a:pPr>
            <a:r>
              <a:rPr lang="en" sz="1800">
                <a:solidFill>
                  <a:srgbClr val="3C78D8"/>
                </a:solidFill>
                <a:latin typeface="Chelsea Market"/>
                <a:ea typeface="Chelsea Market"/>
                <a:cs typeface="Chelsea Market"/>
                <a:sym typeface="Chelsea Market"/>
              </a:rPr>
              <a:t>fhps.nutrislice.com</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rot="-303792">
            <a:off x="1177343" y="-19952"/>
            <a:ext cx="8229612" cy="1142953"/>
          </a:xfrm>
          <a:prstGeom prst="rect">
            <a:avLst/>
          </a:prstGeom>
        </p:spPr>
        <p:txBody>
          <a:bodyPr lIns="91425" tIns="91425" rIns="91425" bIns="91425" anchor="ctr" anchorCtr="0">
            <a:noAutofit/>
          </a:bodyPr>
          <a:lstStyle/>
          <a:p>
            <a:pPr>
              <a:spcBef>
                <a:spcPts val="0"/>
              </a:spcBef>
              <a:buNone/>
            </a:pPr>
            <a:r>
              <a:rPr lang="en"/>
              <a:t>Reading</a:t>
            </a:r>
          </a:p>
        </p:txBody>
      </p:sp>
      <p:sp>
        <p:nvSpPr>
          <p:cNvPr id="85" name="Shape 85"/>
          <p:cNvSpPr txBox="1">
            <a:spLocks noGrp="1"/>
          </p:cNvSpPr>
          <p:nvPr>
            <p:ph type="body" idx="1"/>
          </p:nvPr>
        </p:nvSpPr>
        <p:spPr>
          <a:xfrm>
            <a:off x="1209250" y="1707275"/>
            <a:ext cx="7463700" cy="4526100"/>
          </a:xfrm>
          <a:prstGeom prst="rect">
            <a:avLst/>
          </a:prstGeom>
        </p:spPr>
        <p:txBody>
          <a:bodyPr lIns="91425" tIns="91425" rIns="91425" bIns="91425" anchor="t" anchorCtr="0">
            <a:noAutofit/>
          </a:bodyPr>
          <a:lstStyle/>
          <a:p>
            <a:pPr rtl="0">
              <a:spcBef>
                <a:spcPts val="0"/>
              </a:spcBef>
              <a:buNone/>
            </a:pPr>
            <a:r>
              <a:rPr lang="en">
                <a:latin typeface="Chelsea Market"/>
                <a:ea typeface="Chelsea Market"/>
                <a:cs typeface="Chelsea Market"/>
                <a:sym typeface="Chelsea Market"/>
              </a:rPr>
              <a:t>* stamina</a:t>
            </a:r>
          </a:p>
          <a:p>
            <a:pPr lvl="0" rtl="0">
              <a:spcBef>
                <a:spcPts val="0"/>
              </a:spcBef>
              <a:buNone/>
            </a:pPr>
            <a:r>
              <a:rPr lang="en">
                <a:latin typeface="Chelsea Market"/>
                <a:ea typeface="Chelsea Market"/>
                <a:cs typeface="Chelsea Market"/>
                <a:sym typeface="Chelsea Market"/>
              </a:rPr>
              <a:t>* centers (Daily 5, Cafe)</a:t>
            </a:r>
          </a:p>
          <a:p>
            <a:pPr rtl="0">
              <a:spcBef>
                <a:spcPts val="0"/>
              </a:spcBef>
              <a:buNone/>
            </a:pPr>
            <a:r>
              <a:rPr lang="en">
                <a:latin typeface="Chelsea Market"/>
                <a:ea typeface="Chelsea Market"/>
                <a:cs typeface="Chelsea Market"/>
                <a:sym typeface="Chelsea Market"/>
              </a:rPr>
              <a:t>* aide help</a:t>
            </a:r>
          </a:p>
          <a:p>
            <a:pPr lvl="0" indent="457200" rtl="0">
              <a:spcBef>
                <a:spcPts val="0"/>
              </a:spcBef>
              <a:buClr>
                <a:schemeClr val="dk2"/>
              </a:buClr>
              <a:buSzPct val="61111"/>
              <a:buFont typeface="Arial"/>
              <a:buNone/>
            </a:pPr>
            <a:r>
              <a:rPr lang="en" sz="1800">
                <a:latin typeface="Chelsea Market"/>
                <a:ea typeface="Chelsea Market"/>
                <a:cs typeface="Chelsea Market"/>
                <a:sym typeface="Chelsea Market"/>
              </a:rPr>
              <a:t>* Converse with students during lunch and recess.</a:t>
            </a:r>
          </a:p>
          <a:p>
            <a:pPr lvl="0" indent="457200" rtl="0">
              <a:spcBef>
                <a:spcPts val="0"/>
              </a:spcBef>
              <a:buClr>
                <a:schemeClr val="dk2"/>
              </a:buClr>
              <a:buSzPct val="61111"/>
              <a:buFont typeface="Arial"/>
              <a:buNone/>
            </a:pPr>
            <a:r>
              <a:rPr lang="en" sz="1800">
                <a:latin typeface="Chelsea Market"/>
                <a:ea typeface="Chelsea Market"/>
                <a:cs typeface="Chelsea Market"/>
                <a:sym typeface="Chelsea Market"/>
              </a:rPr>
              <a:t>* Read with small groups.</a:t>
            </a:r>
          </a:p>
          <a:p>
            <a:pPr lvl="0" indent="457200" rtl="0">
              <a:spcBef>
                <a:spcPts val="0"/>
              </a:spcBef>
              <a:buClr>
                <a:schemeClr val="dk2"/>
              </a:buClr>
              <a:buSzPct val="61111"/>
              <a:buFont typeface="Arial"/>
              <a:buNone/>
            </a:pPr>
            <a:r>
              <a:rPr lang="en" sz="1800">
                <a:latin typeface="Chelsea Market"/>
                <a:ea typeface="Chelsea Market"/>
                <a:cs typeface="Chelsea Market"/>
                <a:sym typeface="Chelsea Market"/>
              </a:rPr>
              <a:t>* Read with individuals.</a:t>
            </a:r>
          </a:p>
          <a:p>
            <a:pPr lvl="0" indent="457200" rtl="0">
              <a:spcBef>
                <a:spcPts val="0"/>
              </a:spcBef>
              <a:buClr>
                <a:schemeClr val="dk2"/>
              </a:buClr>
              <a:buSzPct val="61111"/>
              <a:buFont typeface="Arial"/>
              <a:buNone/>
            </a:pPr>
            <a:r>
              <a:rPr lang="en" sz="1800">
                <a:latin typeface="Chelsea Market"/>
                <a:ea typeface="Chelsea Market"/>
                <a:cs typeface="Chelsea Market"/>
                <a:sym typeface="Chelsea Market"/>
              </a:rPr>
              <a:t>* Assist with writing and vocabulary</a:t>
            </a:r>
          </a:p>
          <a:p>
            <a:pPr lvl="0" indent="457200" rtl="0">
              <a:spcBef>
                <a:spcPts val="0"/>
              </a:spcBef>
              <a:buClr>
                <a:schemeClr val="dk2"/>
              </a:buClr>
              <a:buSzPct val="61111"/>
              <a:buFont typeface="Arial"/>
              <a:buNone/>
            </a:pPr>
            <a:r>
              <a:rPr lang="en" sz="1800">
                <a:latin typeface="Chelsea Market"/>
                <a:ea typeface="Chelsea Market"/>
                <a:cs typeface="Chelsea Market"/>
                <a:sym typeface="Chelsea Market"/>
              </a:rPr>
              <a:t>* Assist with math centers.</a:t>
            </a:r>
          </a:p>
          <a:p>
            <a:pPr>
              <a:spcBef>
                <a:spcPts val="0"/>
              </a:spcBef>
              <a:buNone/>
            </a:pPr>
            <a:r>
              <a:rPr lang="en">
                <a:latin typeface="Chelsea Market"/>
                <a:ea typeface="Chelsea Market"/>
                <a:cs typeface="Chelsea Market"/>
                <a:sym typeface="Chelsea Market"/>
              </a:rPr>
              <a:t>* STARS</a:t>
            </a:r>
          </a:p>
        </p:txBody>
      </p:sp>
      <p:pic>
        <p:nvPicPr>
          <p:cNvPr id="86" name="Shape 86"/>
          <p:cNvPicPr preferRelativeResize="0"/>
          <p:nvPr/>
        </p:nvPicPr>
        <p:blipFill>
          <a:blip r:embed="rId3">
            <a:alphaModFix/>
          </a:blip>
          <a:stretch>
            <a:fillRect/>
          </a:stretch>
        </p:blipFill>
        <p:spPr>
          <a:xfrm>
            <a:off x="6032275" y="4129125"/>
            <a:ext cx="2972799" cy="228075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rot="-303792">
            <a:off x="1177343" y="-19952"/>
            <a:ext cx="8229612" cy="1142953"/>
          </a:xfrm>
          <a:prstGeom prst="rect">
            <a:avLst/>
          </a:prstGeom>
        </p:spPr>
        <p:txBody>
          <a:bodyPr lIns="91425" tIns="91425" rIns="91425" bIns="91425" anchor="ctr" anchorCtr="0">
            <a:noAutofit/>
          </a:bodyPr>
          <a:lstStyle/>
          <a:p>
            <a:pPr>
              <a:spcBef>
                <a:spcPts val="0"/>
              </a:spcBef>
              <a:buNone/>
            </a:pPr>
            <a:r>
              <a:rPr lang="en"/>
              <a:t>Homework</a:t>
            </a:r>
          </a:p>
        </p:txBody>
      </p:sp>
      <p:sp>
        <p:nvSpPr>
          <p:cNvPr id="92" name="Shape 92"/>
          <p:cNvSpPr txBox="1"/>
          <p:nvPr/>
        </p:nvSpPr>
        <p:spPr>
          <a:xfrm>
            <a:off x="4791025" y="1433100"/>
            <a:ext cx="2274599" cy="2554200"/>
          </a:xfrm>
          <a:prstGeom prst="rect">
            <a:avLst/>
          </a:prstGeom>
          <a:noFill/>
          <a:ln w="38100" cap="flat" cmpd="sng">
            <a:solidFill>
              <a:srgbClr val="FFE599"/>
            </a:solidFill>
            <a:prstDash val="solid"/>
            <a:round/>
            <a:headEnd type="none" w="med" len="med"/>
            <a:tailEnd type="none" w="med" len="med"/>
          </a:ln>
        </p:spPr>
        <p:txBody>
          <a:bodyPr lIns="91425" tIns="91425" rIns="91425" bIns="91425" anchor="ctr" anchorCtr="0">
            <a:noAutofit/>
          </a:bodyPr>
          <a:lstStyle/>
          <a:p>
            <a:pPr rtl="0">
              <a:spcBef>
                <a:spcPts val="600"/>
              </a:spcBef>
              <a:buNone/>
            </a:pPr>
            <a:r>
              <a:rPr lang="en" sz="1800" u="sng">
                <a:solidFill>
                  <a:srgbClr val="FFE599"/>
                </a:solidFill>
                <a:latin typeface="Chelsea Market"/>
                <a:ea typeface="Chelsea Market"/>
                <a:cs typeface="Chelsea Market"/>
                <a:sym typeface="Chelsea Market"/>
              </a:rPr>
              <a:t>Artes de Lenguajes</a:t>
            </a:r>
            <a:r>
              <a:rPr lang="en" sz="1800">
                <a:solidFill>
                  <a:srgbClr val="FFE599"/>
                </a:solidFill>
                <a:latin typeface="Chelsea Market"/>
                <a:ea typeface="Chelsea Market"/>
                <a:cs typeface="Chelsea Market"/>
                <a:sym typeface="Chelsea Market"/>
              </a:rPr>
              <a:t> </a:t>
            </a:r>
          </a:p>
          <a:p>
            <a:pPr lvl="0" algn="ctr" rtl="0">
              <a:spcBef>
                <a:spcPts val="600"/>
              </a:spcBef>
              <a:buNone/>
            </a:pPr>
            <a:endParaRPr sz="1800">
              <a:solidFill>
                <a:srgbClr val="FFE599"/>
              </a:solidFill>
              <a:latin typeface="Chelsea Market"/>
              <a:ea typeface="Chelsea Market"/>
              <a:cs typeface="Chelsea Market"/>
              <a:sym typeface="Chelsea Market"/>
            </a:endParaRPr>
          </a:p>
          <a:p>
            <a:pPr lvl="0" rtl="0">
              <a:spcBef>
                <a:spcPts val="600"/>
              </a:spcBef>
              <a:buNone/>
            </a:pPr>
            <a:r>
              <a:rPr lang="en" sz="1800">
                <a:solidFill>
                  <a:srgbClr val="FFE599"/>
                </a:solidFill>
                <a:latin typeface="Chelsea Market"/>
                <a:ea typeface="Chelsea Market"/>
                <a:cs typeface="Chelsea Market"/>
                <a:sym typeface="Chelsea Market"/>
              </a:rPr>
              <a:t>* baggie books </a:t>
            </a:r>
          </a:p>
          <a:p>
            <a:pPr lvl="0" rtl="0">
              <a:spcBef>
                <a:spcPts val="600"/>
              </a:spcBef>
              <a:buNone/>
            </a:pPr>
            <a:r>
              <a:rPr lang="en" sz="1800">
                <a:solidFill>
                  <a:srgbClr val="FFE599"/>
                </a:solidFill>
                <a:latin typeface="Chelsea Market"/>
                <a:ea typeface="Chelsea Market"/>
                <a:cs typeface="Chelsea Market"/>
                <a:sym typeface="Chelsea Market"/>
              </a:rPr>
              <a:t>* sight words</a:t>
            </a:r>
          </a:p>
          <a:p>
            <a:pPr rtl="0">
              <a:spcBef>
                <a:spcPts val="600"/>
              </a:spcBef>
              <a:buNone/>
            </a:pPr>
            <a:r>
              <a:rPr lang="en" sz="1800">
                <a:solidFill>
                  <a:srgbClr val="FFE599"/>
                </a:solidFill>
                <a:latin typeface="Chelsea Market"/>
                <a:ea typeface="Chelsea Market"/>
                <a:cs typeface="Chelsea Market"/>
                <a:sym typeface="Chelsea Market"/>
              </a:rPr>
              <a:t>* Senderos</a:t>
            </a:r>
          </a:p>
          <a:p>
            <a:pPr lvl="0" rtl="0">
              <a:spcBef>
                <a:spcPts val="600"/>
              </a:spcBef>
              <a:buNone/>
            </a:pPr>
            <a:r>
              <a:rPr lang="en" sz="1800">
                <a:solidFill>
                  <a:srgbClr val="FFE599"/>
                </a:solidFill>
                <a:latin typeface="Chelsea Market"/>
                <a:ea typeface="Chelsea Market"/>
                <a:cs typeface="Chelsea Market"/>
                <a:sym typeface="Chelsea Market"/>
              </a:rPr>
              <a:t>* A-Z readers</a:t>
            </a:r>
          </a:p>
        </p:txBody>
      </p:sp>
      <p:pic>
        <p:nvPicPr>
          <p:cNvPr id="93" name="Shape 93"/>
          <p:cNvPicPr preferRelativeResize="0"/>
          <p:nvPr/>
        </p:nvPicPr>
        <p:blipFill rotWithShape="1">
          <a:blip r:embed="rId3">
            <a:alphaModFix/>
          </a:blip>
          <a:srcRect l="1755" r="1765"/>
          <a:stretch/>
        </p:blipFill>
        <p:spPr>
          <a:xfrm rot="-4">
            <a:off x="478700" y="1907224"/>
            <a:ext cx="1324799" cy="1604151"/>
          </a:xfrm>
          <a:prstGeom prst="rect">
            <a:avLst/>
          </a:prstGeom>
          <a:noFill/>
          <a:ln>
            <a:noFill/>
          </a:ln>
        </p:spPr>
      </p:pic>
      <p:sp>
        <p:nvSpPr>
          <p:cNvPr id="94" name="Shape 94"/>
          <p:cNvSpPr txBox="1"/>
          <p:nvPr/>
        </p:nvSpPr>
        <p:spPr>
          <a:xfrm>
            <a:off x="2149500" y="2410194"/>
            <a:ext cx="1940699" cy="1017300"/>
          </a:xfrm>
          <a:prstGeom prst="rect">
            <a:avLst/>
          </a:prstGeom>
          <a:noFill/>
          <a:ln w="38100" cap="flat" cmpd="sng">
            <a:solidFill>
              <a:srgbClr val="6D9EEB"/>
            </a:solidFill>
            <a:prstDash val="solid"/>
            <a:round/>
            <a:headEnd type="none" w="med" len="med"/>
            <a:tailEnd type="none" w="med" len="med"/>
          </a:ln>
        </p:spPr>
        <p:txBody>
          <a:bodyPr lIns="91425" tIns="91425" rIns="91425" bIns="91425" anchor="ctr" anchorCtr="0">
            <a:noAutofit/>
          </a:bodyPr>
          <a:lstStyle/>
          <a:p>
            <a:pPr algn="ctr" rtl="0">
              <a:spcBef>
                <a:spcPts val="0"/>
              </a:spcBef>
              <a:buNone/>
            </a:pPr>
            <a:r>
              <a:rPr lang="en" sz="1800" u="sng">
                <a:solidFill>
                  <a:srgbClr val="6D9EEB"/>
                </a:solidFill>
                <a:latin typeface="Chelsea Market"/>
                <a:ea typeface="Chelsea Market"/>
                <a:cs typeface="Chelsea Market"/>
                <a:sym typeface="Chelsea Market"/>
              </a:rPr>
              <a:t>Matemáticas</a:t>
            </a:r>
          </a:p>
        </p:txBody>
      </p:sp>
      <p:pic>
        <p:nvPicPr>
          <p:cNvPr id="95" name="Shape 95"/>
          <p:cNvPicPr preferRelativeResize="0"/>
          <p:nvPr/>
        </p:nvPicPr>
        <p:blipFill>
          <a:blip r:embed="rId4">
            <a:alphaModFix/>
          </a:blip>
          <a:stretch>
            <a:fillRect/>
          </a:stretch>
        </p:blipFill>
        <p:spPr>
          <a:xfrm>
            <a:off x="7239650" y="1963937"/>
            <a:ext cx="1232613" cy="1492525"/>
          </a:xfrm>
          <a:prstGeom prst="rect">
            <a:avLst/>
          </a:prstGeom>
          <a:noFill/>
          <a:ln>
            <a:noFill/>
          </a:ln>
        </p:spPr>
      </p:pic>
      <p:pic>
        <p:nvPicPr>
          <p:cNvPr id="96" name="Shape 96"/>
          <p:cNvPicPr preferRelativeResize="0"/>
          <p:nvPr/>
        </p:nvPicPr>
        <p:blipFill>
          <a:blip r:embed="rId5">
            <a:alphaModFix/>
          </a:blip>
          <a:stretch>
            <a:fillRect/>
          </a:stretch>
        </p:blipFill>
        <p:spPr>
          <a:xfrm>
            <a:off x="1098525" y="4591225"/>
            <a:ext cx="2800350" cy="704850"/>
          </a:xfrm>
          <a:prstGeom prst="rect">
            <a:avLst/>
          </a:prstGeom>
          <a:noFill/>
          <a:ln>
            <a:noFill/>
          </a:ln>
        </p:spPr>
      </p:pic>
      <p:pic>
        <p:nvPicPr>
          <p:cNvPr id="97" name="Shape 97"/>
          <p:cNvPicPr preferRelativeResize="0"/>
          <p:nvPr/>
        </p:nvPicPr>
        <p:blipFill>
          <a:blip r:embed="rId6">
            <a:alphaModFix/>
          </a:blip>
          <a:stretch>
            <a:fillRect/>
          </a:stretch>
        </p:blipFill>
        <p:spPr>
          <a:xfrm>
            <a:off x="5515900" y="4214025"/>
            <a:ext cx="2867375" cy="950849"/>
          </a:xfrm>
          <a:prstGeom prst="rect">
            <a:avLst/>
          </a:prstGeom>
          <a:noFill/>
          <a:ln>
            <a:noFill/>
          </a:ln>
        </p:spPr>
      </p:pic>
      <p:sp>
        <p:nvSpPr>
          <p:cNvPr id="98" name="Shape 98"/>
          <p:cNvSpPr txBox="1"/>
          <p:nvPr/>
        </p:nvSpPr>
        <p:spPr>
          <a:xfrm>
            <a:off x="403500" y="3568150"/>
            <a:ext cx="1746000" cy="516899"/>
          </a:xfrm>
          <a:prstGeom prst="rect">
            <a:avLst/>
          </a:prstGeom>
          <a:noFill/>
          <a:ln>
            <a:noFill/>
          </a:ln>
        </p:spPr>
        <p:txBody>
          <a:bodyPr lIns="91425" tIns="91425" rIns="91425" bIns="91425" anchor="t" anchorCtr="0">
            <a:noAutofit/>
          </a:bodyPr>
          <a:lstStyle/>
          <a:p>
            <a:pPr lvl="0">
              <a:spcBef>
                <a:spcPts val="0"/>
              </a:spcBef>
              <a:buClr>
                <a:schemeClr val="dk2"/>
              </a:buClr>
              <a:buSzPct val="61111"/>
              <a:buFont typeface="Arial"/>
              <a:buNone/>
            </a:pPr>
            <a:r>
              <a:rPr lang="en" sz="1800">
                <a:solidFill>
                  <a:srgbClr val="6D9EEB"/>
                </a:solidFill>
                <a:latin typeface="Chelsea Market"/>
                <a:ea typeface="Chelsea Market"/>
                <a:cs typeface="Chelsea Market"/>
                <a:sym typeface="Chelsea Market"/>
              </a:rPr>
              <a:t>connection to at home</a:t>
            </a:r>
          </a:p>
        </p:txBody>
      </p:sp>
      <p:sp>
        <p:nvSpPr>
          <p:cNvPr id="99" name="Shape 99"/>
          <p:cNvSpPr txBox="1"/>
          <p:nvPr/>
        </p:nvSpPr>
        <p:spPr>
          <a:xfrm>
            <a:off x="1032900" y="5351950"/>
            <a:ext cx="3182999" cy="516899"/>
          </a:xfrm>
          <a:prstGeom prst="rect">
            <a:avLst/>
          </a:prstGeom>
          <a:noFill/>
          <a:ln>
            <a:noFill/>
          </a:ln>
        </p:spPr>
        <p:txBody>
          <a:bodyPr lIns="91425" tIns="91425" rIns="91425" bIns="91425" anchor="t" anchorCtr="0">
            <a:noAutofit/>
          </a:bodyPr>
          <a:lstStyle/>
          <a:p>
            <a:pPr lvl="0" rtl="0">
              <a:spcBef>
                <a:spcPts val="0"/>
              </a:spcBef>
              <a:buNone/>
            </a:pPr>
            <a:r>
              <a:rPr lang="en" sz="1800">
                <a:solidFill>
                  <a:srgbClr val="6D9EEB"/>
                </a:solidFill>
                <a:latin typeface="Chelsea Market"/>
                <a:ea typeface="Chelsea Market"/>
                <a:cs typeface="Chelsea Market"/>
                <a:sym typeface="Chelsea Market"/>
              </a:rPr>
              <a:t>addition and subtraction fluency practice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rot="-303792">
            <a:off x="1177343" y="-19952"/>
            <a:ext cx="8229612" cy="1142953"/>
          </a:xfrm>
          <a:prstGeom prst="rect">
            <a:avLst/>
          </a:prstGeom>
        </p:spPr>
        <p:txBody>
          <a:bodyPr lIns="91425" tIns="91425" rIns="91425" bIns="91425" anchor="ctr" anchorCtr="0">
            <a:noAutofit/>
          </a:bodyPr>
          <a:lstStyle/>
          <a:p>
            <a:pPr>
              <a:spcBef>
                <a:spcPts val="0"/>
              </a:spcBef>
              <a:buNone/>
            </a:pPr>
            <a:r>
              <a:rPr lang="en"/>
              <a:t>Questions</a:t>
            </a:r>
          </a:p>
        </p:txBody>
      </p:sp>
      <p:sp>
        <p:nvSpPr>
          <p:cNvPr id="105" name="Shape 105"/>
          <p:cNvSpPr txBox="1"/>
          <p:nvPr/>
        </p:nvSpPr>
        <p:spPr>
          <a:xfrm>
            <a:off x="2272850" y="1639275"/>
            <a:ext cx="2023199" cy="1773599"/>
          </a:xfrm>
          <a:prstGeom prst="rect">
            <a:avLst/>
          </a:prstGeom>
          <a:noFill/>
          <a:ln>
            <a:noFill/>
          </a:ln>
        </p:spPr>
        <p:txBody>
          <a:bodyPr lIns="91425" tIns="91425" rIns="91425" bIns="91425" anchor="t" anchorCtr="0">
            <a:noAutofit/>
          </a:bodyPr>
          <a:lstStyle/>
          <a:p>
            <a:pPr>
              <a:spcBef>
                <a:spcPts val="0"/>
              </a:spcBef>
              <a:buNone/>
            </a:pPr>
            <a:r>
              <a:rPr lang="en" sz="9600">
                <a:solidFill>
                  <a:srgbClr val="FFE599"/>
                </a:solidFill>
                <a:latin typeface="Chelsea Market"/>
                <a:ea typeface="Chelsea Market"/>
                <a:cs typeface="Chelsea Market"/>
                <a:sym typeface="Chelsea Market"/>
              </a:rPr>
              <a:t>¿ ?</a:t>
            </a:r>
          </a:p>
        </p:txBody>
      </p:sp>
      <p:sp>
        <p:nvSpPr>
          <p:cNvPr id="106" name="Shape 106"/>
          <p:cNvSpPr txBox="1"/>
          <p:nvPr/>
        </p:nvSpPr>
        <p:spPr>
          <a:xfrm>
            <a:off x="5328750" y="3870425"/>
            <a:ext cx="2023199" cy="1773599"/>
          </a:xfrm>
          <a:prstGeom prst="rect">
            <a:avLst/>
          </a:prstGeom>
          <a:noFill/>
          <a:ln>
            <a:noFill/>
          </a:ln>
        </p:spPr>
        <p:txBody>
          <a:bodyPr lIns="91425" tIns="91425" rIns="91425" bIns="91425" anchor="t" anchorCtr="0">
            <a:noAutofit/>
          </a:bodyPr>
          <a:lstStyle/>
          <a:p>
            <a:pPr lvl="0" rtl="0">
              <a:spcBef>
                <a:spcPts val="0"/>
              </a:spcBef>
              <a:buNone/>
            </a:pPr>
            <a:r>
              <a:rPr lang="en" sz="9600">
                <a:solidFill>
                  <a:srgbClr val="FFE599"/>
                </a:solidFill>
                <a:latin typeface="Chelsea Market"/>
                <a:ea typeface="Chelsea Market"/>
                <a:cs typeface="Chelsea Market"/>
                <a:sym typeface="Chelsea Market"/>
              </a:rPr>
              <a:t>¿ ?</a:t>
            </a:r>
          </a:p>
        </p:txBody>
      </p:sp>
      <p:sp>
        <p:nvSpPr>
          <p:cNvPr id="107" name="Shape 107"/>
          <p:cNvSpPr txBox="1"/>
          <p:nvPr/>
        </p:nvSpPr>
        <p:spPr>
          <a:xfrm rot="-1285746">
            <a:off x="1668589" y="3876520"/>
            <a:ext cx="2023267" cy="1773520"/>
          </a:xfrm>
          <a:prstGeom prst="rect">
            <a:avLst/>
          </a:prstGeom>
          <a:noFill/>
          <a:ln>
            <a:noFill/>
          </a:ln>
        </p:spPr>
        <p:txBody>
          <a:bodyPr lIns="91425" tIns="91425" rIns="91425" bIns="91425" anchor="t" anchorCtr="0">
            <a:noAutofit/>
          </a:bodyPr>
          <a:lstStyle/>
          <a:p>
            <a:pPr lvl="0" rtl="0">
              <a:spcBef>
                <a:spcPts val="0"/>
              </a:spcBef>
              <a:buNone/>
            </a:pPr>
            <a:r>
              <a:rPr lang="en" sz="9600">
                <a:solidFill>
                  <a:srgbClr val="FFE599"/>
                </a:solidFill>
                <a:latin typeface="Chelsea Market"/>
                <a:ea typeface="Chelsea Market"/>
                <a:cs typeface="Chelsea Market"/>
                <a:sym typeface="Chelsea Market"/>
              </a:rPr>
              <a:t>¿ ?</a:t>
            </a:r>
          </a:p>
        </p:txBody>
      </p:sp>
      <p:sp>
        <p:nvSpPr>
          <p:cNvPr id="108" name="Shape 108"/>
          <p:cNvSpPr txBox="1"/>
          <p:nvPr/>
        </p:nvSpPr>
        <p:spPr>
          <a:xfrm rot="1838244">
            <a:off x="5541525" y="1483950"/>
            <a:ext cx="2023338" cy="1773701"/>
          </a:xfrm>
          <a:prstGeom prst="rect">
            <a:avLst/>
          </a:prstGeom>
          <a:noFill/>
          <a:ln>
            <a:noFill/>
          </a:ln>
        </p:spPr>
        <p:txBody>
          <a:bodyPr lIns="91425" tIns="91425" rIns="91425" bIns="91425" anchor="t" anchorCtr="0">
            <a:noAutofit/>
          </a:bodyPr>
          <a:lstStyle/>
          <a:p>
            <a:pPr lvl="0" rtl="0">
              <a:spcBef>
                <a:spcPts val="0"/>
              </a:spcBef>
              <a:buNone/>
            </a:pPr>
            <a:r>
              <a:rPr lang="en" sz="9600">
                <a:solidFill>
                  <a:srgbClr val="FFE599"/>
                </a:solidFill>
                <a:latin typeface="Chelsea Market"/>
                <a:ea typeface="Chelsea Market"/>
                <a:cs typeface="Chelsea Market"/>
                <a:sym typeface="Chelsea Market"/>
              </a:rPr>
              <a:t>¿ ?</a:t>
            </a:r>
          </a:p>
        </p:txBody>
      </p:sp>
    </p:spTree>
  </p:cSld>
  <p:clrMapOvr>
    <a:masterClrMapping/>
  </p:clrMapOvr>
  <p:transition spd="slow">
    <p:cut/>
  </p:transition>
</p:sld>
</file>

<file path=ppt/theme/theme1.xml><?xml version="1.0" encoding="utf-8"?>
<a:theme xmlns:a="http://schemas.openxmlformats.org/drawingml/2006/main" name="Custom Theme">
  <a:themeElements>
    <a:clrScheme name="Custom 432">
      <a:dk1>
        <a:srgbClr val="CA0001"/>
      </a:dk1>
      <a:lt1>
        <a:srgbClr val="ECE47C"/>
      </a:lt1>
      <a:dk2>
        <a:srgbClr val="000000"/>
      </a:dk2>
      <a:lt2>
        <a:srgbClr val="FFFFFF"/>
      </a:lt2>
      <a:accent1>
        <a:srgbClr val="E26F01"/>
      </a:accent1>
      <a:accent2>
        <a:srgbClr val="723C75"/>
      </a:accent2>
      <a:accent3>
        <a:srgbClr val="69B19F"/>
      </a:accent3>
      <a:accent4>
        <a:srgbClr val="BC5828"/>
      </a:accent4>
      <a:accent5>
        <a:srgbClr val="800000"/>
      </a:accent5>
      <a:accent6>
        <a:srgbClr val="333333"/>
      </a:accent6>
      <a:hlink>
        <a:srgbClr val="ECE47C"/>
      </a:hlink>
      <a:folHlink>
        <a:srgbClr val="FF51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177</Words>
  <Application>Microsoft Office PowerPoint</Application>
  <PresentationFormat>On-screen Show (4:3)</PresentationFormat>
  <Paragraphs>43</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Courier New</vt:lpstr>
      <vt:lpstr>Wingdings</vt:lpstr>
      <vt:lpstr>Didact Gothic</vt:lpstr>
      <vt:lpstr>Trebuchet MS</vt:lpstr>
      <vt:lpstr>Chelsea Market</vt:lpstr>
      <vt:lpstr>Custom Theme</vt:lpstr>
      <vt:lpstr>¡Bienvenidos!</vt:lpstr>
      <vt:lpstr>snack and lunch</vt:lpstr>
      <vt:lpstr>Reading</vt:lpstr>
      <vt:lpstr>Homework</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¡Bienvenidos!</dc:title>
  <dc:creator>Edna Rico</dc:creator>
  <cp:lastModifiedBy>Edna Rico</cp:lastModifiedBy>
  <cp:revision>2</cp:revision>
  <dcterms:modified xsi:type="dcterms:W3CDTF">2015-09-18T21:30:43Z</dcterms:modified>
</cp:coreProperties>
</file>